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8" r:id="rId4"/>
  </p:sldIdLst>
  <p:sldSz cx="6858000" cy="9144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806" y="-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A620-1534-48B8-AF75-B8FDC154FFFB}" type="datetimeFigureOut">
              <a:rPr lang="ar-AE" smtClean="0"/>
              <a:pPr/>
              <a:t>20/02/1435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49EA-EEF3-478C-B446-561FE9278070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A620-1534-48B8-AF75-B8FDC154FFFB}" type="datetimeFigureOut">
              <a:rPr lang="ar-AE" smtClean="0"/>
              <a:pPr/>
              <a:t>20/02/1435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49EA-EEF3-478C-B446-561FE9278070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A620-1534-48B8-AF75-B8FDC154FFFB}" type="datetimeFigureOut">
              <a:rPr lang="ar-AE" smtClean="0"/>
              <a:pPr/>
              <a:t>20/02/1435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49EA-EEF3-478C-B446-561FE9278070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A620-1534-48B8-AF75-B8FDC154FFFB}" type="datetimeFigureOut">
              <a:rPr lang="ar-AE" smtClean="0"/>
              <a:pPr/>
              <a:t>20/02/1435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49EA-EEF3-478C-B446-561FE9278070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A620-1534-48B8-AF75-B8FDC154FFFB}" type="datetimeFigureOut">
              <a:rPr lang="ar-AE" smtClean="0"/>
              <a:pPr/>
              <a:t>20/02/1435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49EA-EEF3-478C-B446-561FE9278070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A620-1534-48B8-AF75-B8FDC154FFFB}" type="datetimeFigureOut">
              <a:rPr lang="ar-AE" smtClean="0"/>
              <a:pPr/>
              <a:t>20/02/1435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49EA-EEF3-478C-B446-561FE9278070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A620-1534-48B8-AF75-B8FDC154FFFB}" type="datetimeFigureOut">
              <a:rPr lang="ar-AE" smtClean="0"/>
              <a:pPr/>
              <a:t>20/02/1435</a:t>
            </a:fld>
            <a:endParaRPr lang="ar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49EA-EEF3-478C-B446-561FE9278070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A620-1534-48B8-AF75-B8FDC154FFFB}" type="datetimeFigureOut">
              <a:rPr lang="ar-AE" smtClean="0"/>
              <a:pPr/>
              <a:t>20/02/1435</a:t>
            </a:fld>
            <a:endParaRPr lang="ar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49EA-EEF3-478C-B446-561FE9278070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A620-1534-48B8-AF75-B8FDC154FFFB}" type="datetimeFigureOut">
              <a:rPr lang="ar-AE" smtClean="0"/>
              <a:pPr/>
              <a:t>20/02/1435</a:t>
            </a:fld>
            <a:endParaRPr lang="ar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49EA-EEF3-478C-B446-561FE9278070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A620-1534-48B8-AF75-B8FDC154FFFB}" type="datetimeFigureOut">
              <a:rPr lang="ar-AE" smtClean="0"/>
              <a:pPr/>
              <a:t>20/02/1435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49EA-EEF3-478C-B446-561FE9278070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A620-1534-48B8-AF75-B8FDC154FFFB}" type="datetimeFigureOut">
              <a:rPr lang="ar-AE" smtClean="0"/>
              <a:pPr/>
              <a:t>20/02/1435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49EA-EEF3-478C-B446-561FE9278070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DA620-1534-48B8-AF75-B8FDC154FFFB}" type="datetimeFigureOut">
              <a:rPr lang="ar-AE" smtClean="0"/>
              <a:pPr/>
              <a:t>20/02/1435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E49EA-EEF3-478C-B446-561FE9278070}" type="slidenum">
              <a:rPr lang="ar-AE" smtClean="0"/>
              <a:pPr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ae/url?sa=i&amp;rct=j&amp;q=&amp;esrc=s&amp;frm=1&amp;source=images&amp;cd=&amp;cad=rja&amp;docid=1KEcg4of1RSWKM&amp;tbnid=VQMNWfVgEUe9fM:&amp;ved=0CAUQjRw&amp;url=http://www.123rf.com/clipart-vector/whiteboard_marker.html&amp;ei=HsFxUofBL4zLswb22oDgAg&amp;bvm=bv.55617003,bs.1,d.bGE&amp;psig=AFQjCNE6Vt9lnUTqGRVBFYA_e2jmLF93jA&amp;ust=1383273086191146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data:image/jpeg;base64,/9j/4AAQSkZJRgABAQAAAQABAAD/2wCEAAkGBxQSEhUUExQVFBQVGB8aGBcWGSAgFxcfHRscGRwcGh4cICggHhonHB4fIjEhJSkrLi8uGB80ODMsNygtLiwBCgoKDg0OGxAQGzckICY4LzU0ODc0LDg0LywsNDQsNC80LywsLCwwLCwvLCw0LDAsNC0sLCwsLCwsLy0sLCwsLP/AABEIANYA3AMBIgACEQEDEQH/xAAcAAEAAgMBAQEAAAAAAAAAAAAABgcEBQgDAgH/xABPEAABAwIEBAMEBQgECQ0AAAABAgMRAAQFEiExBgciQRNRYRQycYEzQpGhsQgVIzVScsHRJVNzghckQ2KTsrPh8BYYNFVjg4SSlKLCw+P/xAAaAQEAAwEBAQAAAAAAAAAAAAAAAwQFAgEG/8QAMxEAAgEDAgIIBAYDAQAAAAAAAAECAwQRITEFEiJBUWFxgaHwEyMysTNCkcHR4UNS8RT/2gAMAwEAAhEDEQA/ALxpSlAKUpQClKUApSlAKUr5WqK5lJRWWD8cXFfQNYqldzWvwbie0uHFMsXDTriBJShQJABgn1E9x51n0LuU6rzs/T/p244Ru6UpWkcClKUApSlAKUpQClKUApSlAKUpQClKUApSlAKUpQClKUApSlAfhNYzi+5r7dXNYWJW63GlttqyLWkpC+6M2hUNDJSNQO5AGkzWPd1/izVOO33ZJFY1KC4k4pxDGb1yys1HwCpSQlsgBSB0lTqwTKNzvBzRBkCtDxJwZfYOpFwF9IVCX2FHpVl1B2ImSPIgGrnuHsOwG3DKSGwZlR1ffMiZgSQJHkB6VmcA8RNYmy4pTIDKnC2EOQrNlCVAqEQCZ21iBrW1Tt4whhEbZouVHNY3ziLO6SfaVZsjiB0LCUlZCh9VQSDrsY7He2a5iwq3TacTIbt/0aEXmRIGsJUcpTr2KSR866drkClKUApSlAKUpQClKUApSlAKUpQClKUApSlAKUpQClQfibmrYWTjjLinFvNQChCDuYMBRhMwfOonf8/7cAeDaPLVOocWlAA8wU55PpA+NAXJXk6vtVFXHPi6dWhFrYthSjlyqUp1SySAkICAjWdIgySNu8sw+4xt8oXcOWuHNqT7pb8RyZOuQq3On1tB66VWuVNwxDTvOoLLLDr0YGtRi542w+zSUP3zbjqEkqiCokEyIbEBUgjLvoJ861THNu0ecS1ZsXV24r6rTcZdQAVFZEJk6q2HeKq0LCUJqUnseuRFOfOCOP8AgrZbddWhxaSltJVCVAGSEgncDWs7k1aOsWJS62tpYfUQlxJSYyogwoAx6+lTG1ffXmVcNIZWT7iXPEj4nIkT8Jr3r6KFNZ5iLJzvxXiPhY68+CUZLrPI3EKBP3Vd3+GbCv65z/RL/lWHecv8OedW69bqcccVmUfFWnU76AxWnxfhTALX6dtLZ3ym5czmZg5QZjQ6xGlVZUJJ5Pckk/wz4V/XOf6Jf8q22FrGJW6XrbELlLSlGChLKVDKSkpIU0SPODrsa5x4mcwoLWLNq7VM5VKeSG0EiQAktFakg6aqB0371NuTGOn2d21zqCkL8RIBjpUAkxBk9QE9tR51Xqz+HFy7CWjT+JNQ7Swcb4AvnyQnGrlDUgpSWxnECDK2lNyJJMQBtvE1W/MDhnE8LYD6sUfdQp0NpAddCtQpQJBUQNE7Sd6s32tz+sX/AOY/zqH81pcw5wrUpXhqQpMqMA5giYnXpUofOqsL1Sko43LtTh0oRcubYz+SnMb2hIsrx2X0/QrXu6mPdKp1cHrqR5mat+uR+Vf62sv7Ufga64q6ZwpSlAKUpQClKUApSlAKUpQCtHxtxAmwsnrkwShPQDspZ0QDBGmaJ12mt5VEflKXr3iWrJEW5SpYP7TgOVQOv1UlMaD6Q79gKaddW84VKOZbiiVE91KMkn5mrfwXk6yyUqv7jOoGTb2/fbRTh2G4IABiIIqm21kEEbgyK6juFlRStRkuIQtR21UgE1XuasqcMxLdnRjVniR82HhWqSizYbtkHfIOtWgEqVvOlY17eFptx/L4haQt0gmM3hoLhBMHcJida2uO43hmHKSi4XLi0pKUQpa1BRKQoBIjUgjTyrw5m4gk4HcrSFsBxACUrBbX1LAKSkwQSJ6TqQTIqBWtSclKpIsu8pQi40onM+E4c7eXLbLcrdfXEmTqTqpR1MDVRPYAmurcFw9rDrdu2YSmUJAUsASpXdSiAMyiST86oHllxBZ4cl26ezLuTLbSECSlPTmVroCZgGdkq01ra3vMXFLsK9jtFIQNCW21urTI7qiAZkjpHzrUpqK1kZTLhvr5tpJW84htM6qcUEiT6nvUCxzm5aMyGEruFDy6Ubj6xBO0kQk7dqgf+D7FrtZW8k5o0U+4CSCSYEEkbnTSJreWXJRwlIduQkr9wNtlUkamZIGUee2o8xU0qk3ssHmERvHOZ19cZglYYQZ6WhBAIiMx6vWdNdoqHPOqWoqWoqUoyVKMknzJOpNdC4bySs0TnDrs/wBY5Eeo8MD7yal2HcAWjM5GGEyADDYMx5zULWfqkenKdlhzzysrTTjiomEIKjGmsAbajX1FTXhPgDEA62tdvctsuApUtpWVxOZOhICswhWUlJHbaulWcIbSABMAQBsBHkBECsthkIEJ2qOcYuLSZ3CXLJMorl6Lhpy6trkuKW2pKkrcUTmSqQMszp0zv5jcVsuYduXMOuAmJCQrXyQtKz9wNTJ9P9MvIW2FIesEqSskaFl1QIA3/wAskzpt37Rji/8A6Dc/2K/9U1k16bhWjLtwbFtVVShKPZn1yVHyr/W1l/aj8DXXFcj8q/1tZf2o/A11xWqYopWj404lbw60cuXIVl0QgqguLOyAYOu50BgAntTg3HV31q3cLt1W3iCUoUoGU9lAwDlI1EgfZBIG8pWvxvGmLNvxbl1DLchIUo7k7ADcmATA7AntWVaXSHUBxtaXEK1StCgpKvgRoaA9qUpQClKUApSlAKpz8pSySba1ek5kOqQB9WFozGdJmWxGvc1cdQTnZalzCLgAgZMqzPcJUNPjXMpKO4OV66Wwp9TlpaOLMqctm1HSO2X+Fc010NwM+pzC7JayD0LbGnZt1SR/7Y+yq16s0i9w94rfqbnF2bf884U4tvOt63dbSo6hJbCXEKg6AjM5qNeoeWkx4gwJi9a8G4RnbzBWWSNU6jVJBqDcVPhtzBLhKQXE3gtwVTGV4FtzQEaxBB7ED1FWFieINW7SnXlhttEZlHYSQBPzIqxTeYplSquWbXezS2XA1k0VeGw0jMZ6UJ7bbg1ukWCB2n4mayELCgCCCCJBGxB2I9Kpnn1xyprLY2zqkOaKfUgkFIgFCJidfeMHYAd6m55dpxgkHGPM5i1X7NYoTd3ijkSlvVCVGQMxT7ygqJQCD5kVIOCuHFsJ9ou1l+/eSPFcVHQNw03GiW0+nvGT3AEL5Lcvk2raL+6BTcLB8NK9PBSqUyf89ST32Co3mrZeeSgSogD1/wCN64yD7pWvaxhspJmI7Hc/DzrCzPPnOjoSPd13P8fwoDe15M3KVkhKgSN4rQXt+6r9GU5VTBy7q8vl+NZWF4QUkLWSD+yD+JH4UBpcYvvDxywRlnx7a4bmYywUOztr9HEae9PaDqMWSC28CAQUr0O2xrYcbANYrhD8EqLjjMTAhxsidpkEz8vnXjiNuMzjZOkqTPfuKoX35WanDfzoojlX+trL+1H4GuuK4+4QuDb4pbqRBKLhKRm8ivJrEawa69uGQtKkK1SoQR5g7ir5lkBGF/ne/D7yEnD7MqTbg7XDsgKcIiC0CCBGiikHUaVLeJeIGLBhT9wsIQnQD6y1akJQO6jB09CdgawuLuKLbCrbxHIAAytNJgFZA0SkdkgRJ2Aj0FU9gOC3vEz/ALRerU1Zt5gnwwBuZytSCNNAVkH3QNTsBosQOJcS3RW20fCQSEDUMMjTQrOhcIykxqd4AGlu8tuXb+GyV3zqxP0LcBn60yFgnWQenLqNSe02wfCmrVlDDCA222ISkfiTuSdyTqTWg5gcdsYU0FL/AEjy/o2QYUrzJMHKkecfCaAllKoz/nBn/q8f+o//ACrOsOf7BSfGtHUKnQNrSsR6lWSDPaKAuWlY2GX6Lhpt5pQU24kKSR3BE/b6Vk0ApSvwmjeNQfi1RWg4vsjcWV00E+IpbKwlOmqspyb6A5orcLVNfJFYVzdOpPTZbEqWDier05T3C3MKTmIys3DrafQKS278+pStfUVTOO2YYuX2UyUtOrQkq3ISopEwBrA8qtfkq8pVjcokZG30LA7ytBSf9RP2Vq3PSosls3ivElHH5/oxl0Sly2vGlNqB91RUDMbfW7ztUY/KB4x8RwYe0QUNwt5QMkr1hHkAkQT3k9o1lPHDKXMFvQoT4eRxO+isyR89O1b3D+CcMvbRpxVs0vxWkKLgBC1dIM5hCht517bPNKJ5drFaRVXLPmv7Dau29yFOBCVKtjJMGNGjvCCdjGkntERbg2wdxbFmw6oqLjhdeWE7JT1KmBAmAkSIlSamPMDks4xmew/M80NSydXU6EnKdM4ECB72sanfb/k44BCbi8UBJPgoBHUIhazPkZSP7p8qnKxamLYe4s9JBSNAgaR/A16N4WV5fGUVZRASNB8z3P8AKs2/vW2EFx5xDTafeWtQSkSYEk6akgfE1Xlrxe9jF37PYZ2rFuDcXYEOKO4Q1PuzsSQTBJ0gZgJ0MGakGDA7TofjNbBKYEDQCvlhoISEpEJSIA8gK+6A/I1nvX7SlAVxzavPBuMJcy5st3tMbgJ3g+f3VmYl9M5++r8TWHz2u/Bsbd2M3h3jS4mJyhaonttWwxpeZ5R8wk/ahNUb9dBPvNLhj+Y13HOWGtFGKNpUIUm7SCPIh0A11LxnxYxhluXnzqdG2x77ivIenmdh9k8yL/XX/j//AL66W4k4RbvrhhdyQti3CiGCBC1qgZln9kJHu9yR5QbkXmKM+axJoq3hPhS4x+4OIYnmFtqGmgSnMOwR3S2P2t1Eb96vCytEMtpbbSENoASlKRASBsBXo02EgJSAlKRAAEAAaAAdhX1XRyR7jfixnDbcuuKGdUhpvdTi40AEzA0k9p8yK5xfwLEMSeXc3MpUvWXQRIIlIQncIiI7QQRNdJ23DLPje0vf4xc9nHAIbGvS0nZtIn1UdMylHWopxa1lulmZzAKH2AfwqKtNwjlF/h1vCvV5Z7YOc8Kwpb9wlgApUVQqQZRHvEj08jVlWXKJu5KkM3Km1gApDoCgrXq1TEQI0g1trXA227ly5A63EgR5ftHfdWnbt6mt/hN6WXUODYHX906H7qhdfpLGxpw4SlRmnrLXHlt+pr+UONvWV27g14pBUjVlWYmCUhRbTO6SDmAEQQredLkrnXn6hTOJ29y2vqU0haCPqlCjlIPfsaungHiD2+wYuCIUpML/AH0nKqNBoSJ+dWz50kNeDq5r6dX2rxrJvrnPy4+f8HcV1ilKVmHZy7zksy3i1xJBz5ViOwKRp91b/kc8spvWx7mVtZGm4UUzO+x2r5/KGtcuINOBBActx1RopSVrBE7FQSUT5Ap8xWDySuFi6uGx7q7dRUI3yLQR66Sa34PmtvIUXitHxRa+LshzDcRQoSn2Va426kJK0nTyUAYrdcp70PYTZqSCAlvJr5tktk/AlM1j4MylaltrAUhbS0qSdlAiCCO4ioxyW4iTb4G89cKhq1eWkQNQkpbXGm5K3D9o7Clm80ifiCxWfkW5WDjGJNWlu6+6QhtpJWrYT3gealKMAbkqHc1QvAPNt1F+v2tf+K3LhUcxn2cn3Skge5skiI+tprOy/KA4zzFFgyoFBSlx4jvPU2kGdRHUfinXerRSIXiOPYhxBeN2+aAtRCGkmGkASoqV+0Upk5jrpp5V0hwjwyxh1ulhhMAarV9ZxXdSj3P4CAIquvyfeHy1Zu3hR+kfUUtz3QjSRqYBXm3APR5RViWZuCpciCrurZP7o76eWlAbZdygKCSoBR2BNa+9xQyEM9Sz37D4fz2r4VgQIkrUVncmI+zfb1rPsrJLQhO/cnc0BgfndSElLiCHANPJXrWFYtvOueIDHmo7fADuPSpE60lQhQBHrX0BFAVtz+s1rwkqEHwnm1r7aGW9B55ljTymsj2rxm2H4y+Ow07lmcuZtOk9489Kyedv6lu/+6/27daLha9L2H2SynLFsluJn6IqanYb5JjtMa71TvV8vzL/AA5/O8iqscaCceSEgAe0snTzV4alH4kkn511WTXLfGLXhY20syoLcZcyoBKoBSmABqVdGgHmKvdy9cBL96Q23EtWiAVLEkEF/LPiO6CEIGVJJHWYUJI1YQoqU3hYRXrQbrSSXWyUsu5p0UIJHUImDBIB1idj33EggnyxB3K2dd9B86j7OLLUoLWCB+x6eu+sV9vBIVCSCDqPhXPC7+jfSkoPDj6rtOa1GVJLPWfNVZcY54GIPWb5IGeWFqEDKvrDYn6qSSlJGnTGm1TPizi1nDyz46VlLpUMyQDlygHUTPftVR827+2unGLm2cQvO2UrAV1pKTIzIOqdFRPeD5Vp3cYzhgWtxKhUU4li18rWACSQANSTsB5n0qq7fmHdJSElLK4EZlJVmPqYUBPyrzv+L7u8QWAhPXuGkKKlDy1J0+ArI/8APLrPpHxehjo5z4HtzF4vN+tpsEFm2CktmCCrNGYkk6jpAG2g2q8+RP6nZ/fc/wBoqqW4W5bu3K0B9fs6VkDbMsTMSntrGhPftFdI8J8ONYfbJtmVLU2gqILhBV1EqMlKQNz5Vcg1jCPnbiFRS5prHNqbRTVeSkEVk0qpVsac9VoyJSZiUrIU0K8lNkVm1bSpT1xlHakmU3+UdZSxaPTqhxaMsb50hUz6eH99V5yguFpxNtKP8q26hQiSR4S1QPXMkbVdXOuyLuEvQBLZSvXsAoTHrrVCcubtTWKWSkGCbhtB0npcUG1DXzSoj51o2L5qPL4nLeJZOicEI8duYiSNfVJH37VW3B3CYxH85WQuPZ2W7wrDSEySAVpEAqACBoNuyddIqwLJeVxBOwUkn5EGtFy+dba4hxRlIylfUkAaaEFX3qn5mvLB9Fo0OJx6cX3ES4r5H3Nu2t21cFylInw8sOkAa5QJCjM9I1PaTpVcYXgzj103a5ShxxxLcKBBSVEDqG4jeu0a1zuB26rhF0WUG4QClLsdYBBET30JHzNXzMPbCcPTbsNMI9xpCUJ+CQAN9a8OIMdYsmVP3CwhtP2qPZKRuVHy/hUT5m8ym8LHhIT4t0tGZCTORIJIClnSRIPSNTl7TNV/y9wO5x279vv3CphhfQgp6Fmc2RIIy+GDvuToPUAXHwtibt237QtAaac1ZRMrUjcOOadJUIIQCYG5kwN3X4NK87h9KBmUYFAetK1drjSVEhQyD6pOx+PlWuxrilDALilJQy37ylbHtp332jUmgPjmdapdwq9SsSAypY1I6kfpEnTyUkH5VTXD/G+TDrW1t2VPXaA4kIAJSJczhS4jSFHQH6upE1kce82zfTaW0W9s50uvOCVqEkGAJhBT2jMZjTWYvgCnHD7JhqCkrkPXRBC1gEGf+ybHYAyZ1MkAV7mUVB822+u3myahJxnlEzw3EW7Z5CglN/jSyRof0VqkkgpBGiSjWSeoSRoDUvwjC3EqL1077RcmRniENgx0tp+qDAk7mK1WG4fZYOzK1pStYhTizLrpnZKdTEn3Ujynzo9jTzyPElNhaRPjvR4yxICS2hXSgK7FUnUQnY18de3VW70p6Q2y9M+C/ZZb6+xaMIxg8y39+9STuvhJjdUSEjVR2G3lJGuwkTFVRzgwtTDzd6ypTZc/RrKVZVBUHKdIOqQR392mP8yW2Jbw9OYknM+7KlEyo6ZtTqZBVoBpl8oKhq8xJ7QO3Dh79kjTc+6kbeQ1FXOE8NrW9RXE3yRXbu13rq82Q3FeM1yLVmLiGNXD6EIedW4lucgWZyzvqda/cEwV+8c8O3bLiwCogECAO5JIAEkDU9xVscJckEujNdvqHmliNPIZ1Aie/u1ZPBfLazwxTi2fEcU4AkqeKSUgEkhOVCYBMTv7qfKvrITjNKSeUzPaaeGVZyh5duG9d/OForwmm9PESktKWoiACZC4TmMpOhAkiQDbVpy/tGnFKbQG0KMltACRPxGuX0qTtMpT7oAnyrwxPE2bdtTj7qGkJ3UtQA+/cnYDvScYs7pVp03mDwz7s7JtoANoCQPIa/M7msitJw5xIi+zLYQ54CdA8tOVLhk/Rg9SkxBzQBqBvMbuvUsHEpOTy2KUpQ8FKUoDQceWHj4deNhBWosOZUpnMpQSVIAA1JzAad9q5JwO5U1csOIMLQ6hSTvBSoEGD6iu1FCuK8VtvZrl1tKp8F1SQojfIogGPlMV4opbA6XuzDi/3z/rGoxa3SWuLSEoEXDMHtBLIdKvU9EfOpG66VwpW6kpUfiUgn76hHG94pniHDHWUpS440wFbdWd1xlUkju30z208qoWek5xNW/1pwkSfmnzOVh11bssZXFJOe4SYPQdA3O6VkdU6RCJBBipn/yvtvzf+cM/6DJn01UCdMhAnrzdMdjvVHcS8pcXdcduVhl5xxZUpLbmuuuniBIgbRM7b1Xtxc3LCHLRwutIKwpbCwUwsDQlJEhUfwrQMo29sl7GsVSFEly6d6tR0IA1jYdDSfLXLsTXTTjPsbLVvboKGm0hKTvoO0+Z7k761Vv5OXDur18tOn0TRO86FZGv7omPOO9XnQGndS8+Ijw0Ed91fxiv1jBzp4qysJ2TrFe2MY0zbBPiK63FZW20gqW4o7BKQCfnsO5FbBO2tAeb1slacqkgjsPL4eVcu8zcTXe4g8ywSpm3zhKQsQoNJUtxw65SYC4j6oAiZnoPmJxCLDD339M4TlbBPvLWcqe4JicxAMwk+VU1yYsmG0XF9duoQlc2yPGUEoVnAU4cy91QI0PdUzQ9Sy8FcYRhQelbjiGWUkZnF95I6UJGq1wZgbDUkVPMO4mX4fsuEshplH0l0/Gm5K1qPSiQDqqd4AECotxBh1lbXToQ77S0FS2lpWhBgpC3YIMAkHLJ0GoJMMOt7zEyLdlKUtNdQQnpZb1IkkyVK1OpKlHXfWs29oxqdKq+itdfpXfj8z8cImpycdFv6/0bh7HrW0cLqVKxG8Mfpnp8Fs+9LY949Xw0mI76YN3+LvTDjxnc6NNzJ391I+8xGtZvG/BScOZZUXS464pQVAhAAAIgbzrvNdG4RgTbbaEgAJCRCUCEjT0qhKvGnCNW2jzuWVzPqxptpp3LBJjVxqPCXUvf3Ko4Y5QNiDclT64+jbkIE7yR1GCd5G3rVr4RwshpAQlKWkD6jYA/3TW/t0ACEgD4VgYpfvoUEMWxdJBOdTiUNJIGgUZK9dtEGrFPhqr4qXM3Pu2ivJHLr8ulNY+5n29slAhIio/xBx3Y2ZyOvpU7MeE11u9t0pkp0M6xI2msN7hW7uj/AI7fuBEz4NmnwUaFJAKzmcKdDPVPUYIrb4DwpZ2Qi2t229uoCVmJiVKlROp3PeteEIwXLFYRXbbeWQS44lxvEZFhZiyYUNH7rRw6BUpB7EGAQlQ9R2+rDlD4j6LjErxy9WkyUEdCo90GTOXuUiJ+2rQ8VMxInynWvuujw/EpAAAEAaADYV+0pQClKUApSlAK5Q5xWRaxe5BgZ1BYy+Skg6+tdX1zZ+UPZ5MTSsT+lt0KJO0hS0QP7qUn5+tAWHgtyp21tlrMqVbtFRgCTkHYaVDudJQFYW6oJB/SJUoDUpbcRlB7kCVH+8fOt/wHcKcw20UoyQ2pMwBoh1xCdvJKQJ9K1XOjXDWJ7XRA9AWiSB6TrWdR0uZLxNa4XNaQfZj+C9GXQpIUkylQBB8wdRUU475f22KI6wG3xGV9IGcAfVV+0nU6GtvwtiCXbG3ejKlTCFa9hlG9YPBnG9riaXPAV1NqIUhWiomErA3KSPs2MVomSZ3CeBJsLNm1QZDSYJ16lElSlakxKiTHaahHH/N+3s8zNplubjaQZabJB3UPeUDEpHwkGa9ud3GHsVn4DZIfugUpI3QjQLVtuQco2PVI2qFcjOB0LScRuUZ0oJFuggmVJOrkRCoOgOwIUdwCALC5ccMPozX2IKDt8+B1GP0KI0bTHSPM5QPLXep3Wnt8YUsqAbJP1QP/AJHYUyXQJ1T1fYn1E/76Ah3Nbh13E1s2yXm2WUStS1SSVnRKSAQAMsmT5iok1yYtmyA/curOUSGglOumoJzab6ROoq5bfCEBPWM6juT/AA8vjvXyzgjaVSZUOwOw/nQ9TwQnAOVmGDIv2cOZdCXHFkkjupMhBneIj0qB8O2fs2P4g2rK0Yc8NJIlQU42tATB38M543ABmIMXZjnE9nYpm4uGmR2STKzqE9KEyowTrA03NUU7jLFzxKp9lwLacgIXqAoi2SiIUAZzAjaoLinGVOWVnR+/QnoT+bHxRtecA/o4Hv7U3r3+jf8A5D7Kutj3U/AfhVSczLNDmFXClEhTK2XEAHc5y0Z8xldO3ePnbbHup+A/Csmv+DT8ye8/Hl5fY9mlQa91zBiJ7Tt86xayGlSKscPrf435FOa6zQYsxiTghh20YkRmUhbiwfNMlKR8ClVRHFOCMZfkLxcAKEEIbyCP7pGvrVoUrVOCH8D8AM4fLqlKuLtwDxH3dVaAaInVKZHmSdJOgAmFKUApSlAKUpQClKUAqlvylbIlmzenRC1t5e5zpSqfl4f31dNV5z2sPFwlxQQFFpaFyYlImCRPoY086Ah3KZ9S8NTmM+G+62n0TlacjTfrcWZOvVGwEZnNAf0Q96PNR6anatLyYdJs30k9KH0lI8itBCvt8NP2epqUcax+a76Ynw0kT/ao2rOfRu/fYay6Vj4fyRrE+LH/APk7Z27KVF19Cm1+EknKy2tbXVuQVgR2mFR5VWnC/EL+HXKX2TC0aKSoaLTPUhQ8jHxETuKvn8na5UvDFpUokN3K0pB+qkobXA9MylH4k1vOYPCmGXLRN4WbZcQm4KkoUkkkjUkBQmelU7nY61omSc58RYu9i9+XMp8R9aUNtzmyjRKUiANPl3JrrHh/DE2tszbp2abSj1MCCTAEknWYFcxYG/ZYZigeLwvWWAVNlpB61zlAVngAp1WFJkHKmDrpIse57XjmZNs01bpOyiM7ohUyJ6BIgQUnvrtAHRJITJMDzO1RPHeZeG2nv3SHFfsMnxFaEAg5ZCSJ2UQdDExXNr2I4liaikruboq0KU5ikxK4yp6dNTt29Kk3DvJfELgBTwRaoIn9IZcgiR0J1GsAhRSRO2lASnHufukWdt1ftvnpGo+qgyZE/WEEjeoNiHHmL4kooQ46Qo6NWyCAJMgdHUdRpmJOm9WlhPKLC7QhVy4u5V+ypUJ7EHKjqOx3MamRtUst8TYt0ZLS3Q0kbAJCU667J9SainXpw3ZPTtqtT6UUfgvJ/E7pWd5It0rhRW8qXDm1JyAlWfzC8p1+NT7CeUVpY5XnLlblw31JAKUoKgNRlIKiJ9RUnuMWeXMrIB7J0H/HxrR4vjLFsnO+6lsHz1UdewEqO/YVTnec3Rgty9T4fyPnnLGDC46tVOYbeJQJIaSs6gdKHmlqOvkkE/KrSY91PwH4VQON8zEOIetrZhbvtDamQomD1wAUpAJJnSNJq/mR0p+A/CqdxBxpwUu/9iC6qRnVbi8n3X0hUGvmlVYycWpIrmXSvNlXavSvo6VRVIKSImsClKVIeClKUApSlAKUpQCo7zDsw9hl6jU/4utQCdyUJK0j5qSNKkVfihINAc38knVEXaJ6AG1xp70qTMxOxOk1YeMKHsd6DrNm+B8Q0pX8KrXlYwtjEbu2zylCFhUAdZacSkHXUbk6GrdwwjxUZhIJyn+8CnX01rNuOjcRfga9r0rWS8fsc44HxXd2aFt2z6mUuEKVkAklMgdUZgNdga80W15fuZgl+6WSRIClnSVkA6+ZMetX5hHLjB7KCtJu3R3cOZMwQegQj5KkjSKk/wCfghOVhpDafKNPLYR2j7KtzuKcN2UadpWntEpbh7kjfPdVyUWqPJRC3DsZhBgDU7qkFO1T7COVuEWhBeKrpxJmFk5ZBkdCIHkCFkgxtvW5ub9xz31k+mw+waVjVUnf/wCqL1Phi/O/0N2jGG2UhFsyhtIAAEAAAaDpT6eta+5xJ1z3lmPIaD7q1WJYm1boK3nEtpHdR+Ow3J02GpqDY5zSaRKbZBdV2WuUo76x7x7eXyqHmr1tv6LHLbW++M+pYZ0qMY1x5Z2+nieKuPda6vkVe6DPaZqpcX4mu71ULWogzDbYITGsjKNTp5yYrIwzgS+eP0JbT+06coGk7e8fLQHepY2kY61JEE7+c3ijE2WN8zLp3RmLdPfLCln+8Rp8gD61Dn31uqlalLUdJUST8NatTCuUiDHiurcPdLSY7aamTvVicP8ALtpnVthtr/OV1L1g7mTEgaEiPKp4VacdKUc++0rzo1Za15499iKZ5Y8KPP4hbFbKwylzMpSgpKegZ9x3kCK6iUgisPD8EQ0oLzKUoT8NRG1bWlS3+Osz0ZVnyReIPKMSlZCmwa81NGs2rZVIa7o8Ukz5SqDWSDWJXsyrtU1hW5ZfDfX9zyS6z1pSlbBGKUpQClKUApSlAKUpQHOt6oWXEr4WpFu07nKicoSUqaLidTonM4lPkZPrU5tMWYdnw3mnI3yrSYnzg1K+LOBbK/SsvsJLpSYeTKXAcuVJKkxmjsFSNNqofHOVzqJXarDgnRtUJXHoonKT8YqldU4SkuZ4NGyq1IQfJHKLar8qi7ROKtOKab9qC+46iNO8nQjXfapWjh7F7sRd3PgoB2GXMdtYagEb7mdDprVSVso7zWC9C8c9oPPvrJTjXGdnbaLdClzGRvqUI840T8zUDxLmDeXSi3ZtFAOgKUlTusjfZM6bCRG9S3CeWNonRSF3Cv8AOJA300RHw1mp7hPChQkBDaGEeQAG8n3U+vnG9d01TX0Rcn6EdV1X+JNQXdv78CiLTgbELxfiPyiTqt5XXEmYTqdNTBgGdKl+EcqbcR4inH1aSE9KT5jTqgn1Bq5rbh1pPvSs/YPurasspQISkJHkBFWlCvPd8q7ik6lvD6VzPvINgXBCWkgNMtsJ846jpAJ7k9jJmpLbcOtJ96Vn10H3VuKV3G1prV6vvOJ3lWWi0XcebLKUCEpCR6CK9KUqwlgqtt6sUpSh4KUpQHypINfHhxtXrSoalvTnq1r2nqbFKUqY8FKUoBSlKAUpSgFKUoBWA/gzKvqAeqdPw0PzpSuZQjLdZOozlDWLwa5/hkfUWR6KE/hXvbcOtp9+Vn4wPupSolbUk88pO7ys1jmNqyylAhKQkegivSlKnSwV229xSlKHgpSlAKUpQClKUApSlAKUpQClKUApSlAf/9k="/>
          <p:cNvSpPr>
            <a:spLocks noChangeAspect="1" noChangeArrowheads="1"/>
          </p:cNvSpPr>
          <p:nvPr/>
        </p:nvSpPr>
        <p:spPr bwMode="auto">
          <a:xfrm>
            <a:off x="-127000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AE"/>
          </a:p>
        </p:txBody>
      </p:sp>
      <p:grpSp>
        <p:nvGrpSpPr>
          <p:cNvPr id="2" name="Group 7"/>
          <p:cNvGrpSpPr/>
          <p:nvPr/>
        </p:nvGrpSpPr>
        <p:grpSpPr>
          <a:xfrm>
            <a:off x="188640" y="144016"/>
            <a:ext cx="6408712" cy="1547664"/>
            <a:chOff x="332656" y="251520"/>
            <a:chExt cx="5619518" cy="1547664"/>
          </a:xfrm>
        </p:grpSpPr>
        <p:sp>
          <p:nvSpPr>
            <p:cNvPr id="5" name="Rectangle 4"/>
            <p:cNvSpPr/>
            <p:nvPr/>
          </p:nvSpPr>
          <p:spPr>
            <a:xfrm>
              <a:off x="332656" y="251520"/>
              <a:ext cx="5616624" cy="1547664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AE">
                <a:solidFill>
                  <a:srgbClr val="000099"/>
                </a:solidFill>
              </a:endParaRPr>
            </a:p>
          </p:txBody>
        </p:sp>
        <p:pic>
          <p:nvPicPr>
            <p:cNvPr id="11267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6851"/>
            <a:stretch>
              <a:fillRect/>
            </a:stretch>
          </p:blipFill>
          <p:spPr bwMode="auto">
            <a:xfrm>
              <a:off x="476672" y="323528"/>
              <a:ext cx="1656184" cy="141592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2092207" y="539552"/>
              <a:ext cx="3859967" cy="1015663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6000" b="1" cap="none" spc="0" dirty="0" smtClean="0">
                  <a:ln w="12700">
                    <a:noFill/>
                    <a:prstDash val="solid"/>
                  </a:ln>
                  <a:solidFill>
                    <a:srgbClr val="000099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haroni" pitchFamily="2" charset="-79"/>
                  <a:cs typeface="Aharoni" pitchFamily="2" charset="-79"/>
                </a:rPr>
                <a:t>Attendance</a:t>
              </a:r>
              <a:endParaRPr lang="en-US" sz="6000" b="1" cap="none" spc="0" dirty="0">
                <a:ln w="12700">
                  <a:noFill/>
                  <a:prstDash val="solid"/>
                </a:ln>
                <a:solidFill>
                  <a:srgbClr val="00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endParaRPr>
            </a:p>
          </p:txBody>
        </p:sp>
      </p:grpSp>
      <p:grpSp>
        <p:nvGrpSpPr>
          <p:cNvPr id="3" name="Group 9"/>
          <p:cNvGrpSpPr/>
          <p:nvPr/>
        </p:nvGrpSpPr>
        <p:grpSpPr>
          <a:xfrm>
            <a:off x="188640" y="1763688"/>
            <a:ext cx="6408712" cy="1569660"/>
            <a:chOff x="260648" y="251520"/>
            <a:chExt cx="6480720" cy="1569660"/>
          </a:xfrm>
        </p:grpSpPr>
        <p:sp>
          <p:nvSpPr>
            <p:cNvPr id="11" name="Rectangle 10"/>
            <p:cNvSpPr/>
            <p:nvPr/>
          </p:nvSpPr>
          <p:spPr>
            <a:xfrm>
              <a:off x="260648" y="251520"/>
              <a:ext cx="6480720" cy="1547664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AE">
                <a:solidFill>
                  <a:srgbClr val="000099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57447" y="251520"/>
              <a:ext cx="3064042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12700">
                    <a:noFill/>
                    <a:prstDash val="solid"/>
                  </a:ln>
                  <a:solidFill>
                    <a:srgbClr val="000099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haroni" pitchFamily="2" charset="-79"/>
                  <a:cs typeface="Aharoni" pitchFamily="2" charset="-79"/>
                </a:rPr>
                <a:t>Board </a:t>
              </a:r>
            </a:p>
            <a:p>
              <a:pPr algn="ctr"/>
              <a:r>
                <a:rPr lang="en-US" sz="4800" b="1" cap="none" spc="0" dirty="0" smtClean="0">
                  <a:ln w="12700">
                    <a:noFill/>
                    <a:prstDash val="solid"/>
                  </a:ln>
                  <a:solidFill>
                    <a:srgbClr val="000099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haroni" pitchFamily="2" charset="-79"/>
                  <a:cs typeface="Aharoni" pitchFamily="2" charset="-79"/>
                </a:rPr>
                <a:t>Manager </a:t>
              </a:r>
              <a:endParaRPr lang="en-US" sz="4800" b="1" cap="none" spc="0" dirty="0">
                <a:ln w="12700">
                  <a:noFill/>
                  <a:prstDash val="solid"/>
                </a:ln>
                <a:solidFill>
                  <a:srgbClr val="00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endParaRPr>
            </a:p>
          </p:txBody>
        </p:sp>
      </p:grpSp>
      <p:grpSp>
        <p:nvGrpSpPr>
          <p:cNvPr id="4" name="Group 13"/>
          <p:cNvGrpSpPr/>
          <p:nvPr/>
        </p:nvGrpSpPr>
        <p:grpSpPr>
          <a:xfrm>
            <a:off x="188640" y="3384376"/>
            <a:ext cx="6408712" cy="1605156"/>
            <a:chOff x="260648" y="251520"/>
            <a:chExt cx="6480720" cy="1605156"/>
          </a:xfrm>
        </p:grpSpPr>
        <p:sp>
          <p:nvSpPr>
            <p:cNvPr id="15" name="Rectangle 14"/>
            <p:cNvSpPr/>
            <p:nvPr/>
          </p:nvSpPr>
          <p:spPr>
            <a:xfrm>
              <a:off x="260648" y="251520"/>
              <a:ext cx="6480720" cy="1547664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AE">
                <a:solidFill>
                  <a:srgbClr val="000099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739858" y="287016"/>
              <a:ext cx="3696237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4800" b="1" cap="none" spc="0" dirty="0" smtClean="0">
                  <a:ln w="12700">
                    <a:noFill/>
                    <a:prstDash val="solid"/>
                  </a:ln>
                  <a:solidFill>
                    <a:srgbClr val="000099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haroni" pitchFamily="2" charset="-79"/>
                  <a:cs typeface="Aharoni" pitchFamily="2" charset="-79"/>
                </a:rPr>
                <a:t>Homework </a:t>
              </a:r>
            </a:p>
            <a:p>
              <a:pPr algn="ctr"/>
              <a:r>
                <a:rPr lang="en-US" sz="4800" b="1" cap="none" spc="0" dirty="0" smtClean="0">
                  <a:ln w="12700">
                    <a:noFill/>
                    <a:prstDash val="solid"/>
                  </a:ln>
                  <a:solidFill>
                    <a:srgbClr val="000099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haroni" pitchFamily="2" charset="-79"/>
                  <a:cs typeface="Aharoni" pitchFamily="2" charset="-79"/>
                </a:rPr>
                <a:t>Checker</a:t>
              </a:r>
              <a:endParaRPr lang="en-US" sz="4800" b="1" cap="none" spc="0" dirty="0">
                <a:ln w="12700">
                  <a:noFill/>
                  <a:prstDash val="solid"/>
                </a:ln>
                <a:solidFill>
                  <a:srgbClr val="00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endParaRPr>
            </a:p>
          </p:txBody>
        </p:sp>
      </p:grpSp>
      <p:grpSp>
        <p:nvGrpSpPr>
          <p:cNvPr id="6" name="Group 16"/>
          <p:cNvGrpSpPr/>
          <p:nvPr/>
        </p:nvGrpSpPr>
        <p:grpSpPr>
          <a:xfrm>
            <a:off x="188639" y="5004048"/>
            <a:ext cx="6419067" cy="1547664"/>
            <a:chOff x="260648" y="251520"/>
            <a:chExt cx="6480720" cy="1547664"/>
          </a:xfrm>
        </p:grpSpPr>
        <p:sp>
          <p:nvSpPr>
            <p:cNvPr id="18" name="Rectangle 17"/>
            <p:cNvSpPr/>
            <p:nvPr/>
          </p:nvSpPr>
          <p:spPr>
            <a:xfrm>
              <a:off x="260648" y="251520"/>
              <a:ext cx="6480720" cy="1547664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AE">
                <a:solidFill>
                  <a:srgbClr val="000099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423843" y="611560"/>
              <a:ext cx="5016273" cy="830997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4800" b="1" dirty="0" smtClean="0">
                  <a:ln w="12700">
                    <a:noFill/>
                    <a:prstDash val="solid"/>
                  </a:ln>
                  <a:solidFill>
                    <a:srgbClr val="000099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haroni" pitchFamily="2" charset="-79"/>
                  <a:cs typeface="Aharoni" pitchFamily="2" charset="-79"/>
                </a:rPr>
                <a:t>Line Manager</a:t>
              </a:r>
              <a:endParaRPr lang="en-US" sz="4800" b="1" cap="none" spc="0" dirty="0">
                <a:ln w="12700">
                  <a:noFill/>
                  <a:prstDash val="solid"/>
                </a:ln>
                <a:solidFill>
                  <a:srgbClr val="00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endParaRPr>
            </a:p>
          </p:txBody>
        </p:sp>
      </p:grpSp>
      <p:pic>
        <p:nvPicPr>
          <p:cNvPr id="11270" name="Picture 6" descr="http://ts4.mm.bing.net/th?id=H.4790345706768491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656" y="3419872"/>
            <a:ext cx="2232248" cy="1440160"/>
          </a:xfrm>
          <a:prstGeom prst="rect">
            <a:avLst/>
          </a:prstGeom>
          <a:noFill/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648" y="1835696"/>
            <a:ext cx="2592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6672" y="5004048"/>
            <a:ext cx="13681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23"/>
          <p:cNvGrpSpPr/>
          <p:nvPr/>
        </p:nvGrpSpPr>
        <p:grpSpPr>
          <a:xfrm>
            <a:off x="188640" y="6624736"/>
            <a:ext cx="6552728" cy="1547664"/>
            <a:chOff x="260648" y="251520"/>
            <a:chExt cx="6615665" cy="1547664"/>
          </a:xfrm>
        </p:grpSpPr>
        <p:sp>
          <p:nvSpPr>
            <p:cNvPr id="25" name="Rectangle 24"/>
            <p:cNvSpPr/>
            <p:nvPr/>
          </p:nvSpPr>
          <p:spPr>
            <a:xfrm>
              <a:off x="260648" y="251520"/>
              <a:ext cx="6480720" cy="1547664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AE" dirty="0">
                <a:solidFill>
                  <a:srgbClr val="000099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860040" y="680155"/>
              <a:ext cx="5016273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4800" b="1" dirty="0" smtClean="0">
                  <a:ln w="12700">
                    <a:noFill/>
                    <a:prstDash val="solid"/>
                  </a:ln>
                  <a:solidFill>
                    <a:srgbClr val="000099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haroni" pitchFamily="2" charset="-79"/>
                  <a:cs typeface="Aharoni" pitchFamily="2" charset="-79"/>
                </a:rPr>
                <a:t>Teacher</a:t>
              </a:r>
              <a:r>
                <a:rPr lang="en-US" sz="1100" b="1" dirty="0" smtClean="0">
                  <a:ln w="12700">
                    <a:noFill/>
                    <a:prstDash val="solid"/>
                  </a:ln>
                  <a:solidFill>
                    <a:srgbClr val="000099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haroni" pitchFamily="2" charset="-79"/>
                  <a:cs typeface="Aharoni" pitchFamily="2" charset="-79"/>
                </a:rPr>
                <a:t>  </a:t>
              </a:r>
              <a:r>
                <a:rPr lang="en-US" sz="4800" b="1" dirty="0" smtClean="0">
                  <a:ln w="12700">
                    <a:noFill/>
                    <a:prstDash val="solid"/>
                  </a:ln>
                  <a:solidFill>
                    <a:srgbClr val="000099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haroni" pitchFamily="2" charset="-79"/>
                  <a:cs typeface="Aharoni" pitchFamily="2" charset="-79"/>
                </a:rPr>
                <a:t>Helper </a:t>
              </a:r>
              <a:endParaRPr lang="en-US" sz="4800" b="1" cap="none" spc="0" dirty="0">
                <a:ln w="12700">
                  <a:noFill/>
                  <a:prstDash val="solid"/>
                </a:ln>
                <a:solidFill>
                  <a:srgbClr val="00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endParaRPr>
            </a:p>
          </p:txBody>
        </p:sp>
      </p:grpSp>
      <p:sp>
        <p:nvSpPr>
          <p:cNvPr id="11276" name="AutoShape 12" descr="data:image/jpeg;base64,/9j/4AAQSkZJRgABAQAAAQABAAD/2wCEAAkGBxQTERUUExQUFRUWGRgYGBcVGRgbGRwaHRgbHBoYHCAgHCggGxwlHRwYITEhJSksMC4vGB8zODMtNygtLisBCgoKDg0OGhAQGy0kHyQuLCwsNCwsLCwsLCwtLCwsLDQsLCwsLCwsLSwsLCwsLSwsLCwsLCwsLCwsLCwsLCwsLP/AABEIAKkBKgMBIgACEQEDEQH/xAAcAAEAAgMBAQEAAAAAAAAAAAAABgcDBAUCAQj/xABNEAACAQIDBQYBCAUHCwQDAAABAgMAEQQSIQUGMUFREyJhcYGRoQcUIzJCUmKxcpLB0fAVFiQzgrLCJTRDRFNUc6Kj4fGDk7PTF1XS/8QAGgEBAAMBAQEAAAAAAAAAAAAAAAECAwQGBf/EADERAAICAAUBBwIEBwAAAAAAAAABAhEDEhMhMUEEMlFhcbHwIjMFFJHxI0JicqHB0f/aAAwDAQACEQMRAD8AvGlKUApSlAKUpQClKUApSlAKUpQClKUApSlAYsVOERnPBQWPkBc1HdxdsTYjDST4goFMsoS2gCKxXXyIOvhUP3p2PisAJZI5ZJMLJmMnMx5jqHH2k10cC459agq7aeTDxQSueyS+WFODFmLFnA+sbtoDoByqlmygmtmXDj/lIwMblFZ5iOPYrmF+l7gVoSfKjFey4XEHxbsl/wAZPwqu8PiMoAWAaffYA+wBAFdJNqN/u6E/pPqfIJVNRm2hHzJlD8qcN/pMPOg6jIw9bNp61Jtjb04XFWEMysx+ydG9AePpeqnk2oo+vh2B52YMPZgDWg6wSHPC/ZTLraxAJvpmHIeI4UWI+pDwI9D9AUqFfJ9vYcQvzee64iPTXiwH7QLeY161McPOrqHRlZWFwykEEdQRoa1Ts5pRcXRkpSlSVFKUoBSlKAUpSgFKUoBSlKAUpSgFKUoBSlKAUpSgFKUoBSlKAUpSgFKV8Y21NAfJHCgkkAAXJOgA6mqw3o+U98xjwKKdSO2lvY24si81H3m06A1h3m2tJtKSWKJimDw4ZppNQGC308SbaD9t7cXA7BU4NZpRZ8ZNHFCp5QhszaD8CPp4nwql3wbxw0ueTXkXE4qBsTjJ5poUF44r5BKxIC91QAqFiFB4m97gcefPuo8UscYCM8iM2ViV7ykZ0U+AYWv0OtWo00caWYL3iAAbW490a87jQeVZkyScRr8feh2aMY9NvH3KifCtEwWVZIyfq5nJBPQNdlJ8ONbkcQtpIVboygg9NVIt7VZWK2QjqVYBlPFWAINcOXcyL7IkT9GQ29muB7VRxJyx/lf+iLiWUA/SREeLH4ArXPxk2YEPEdPtLkBGnEEMKl/8yT/tpLfox5ve1vhXQwe50K6spkYcDMQQOllAC+tqhQFefsVjDtCQSRFnaFZBk7Ygg9nezOLcTlLDTrpX6I2DjsPLChwzo0Sqqrk+yALAEcRpyNQTG7qRu07zHtO1CoNAOzjUCwU9c92v5dKgWAws+EmHZSGNlk7EyXyrmuMufkyMrIdfq5hfStLo5Z4Te9/Pm5+iaVFdzN6jiS0GIXssXF9dDwYA2zr4X0NSqrpnM1TpilKUIFKUoBSlKAUpSgFKUoBSlKAUpSgFKUoBSlKAUpSgFKUoBSlKAVGPlH2i0OAkKfXkKxL4Fza/tepPUI+VkN82gIByCdS55D6OQKT4Zyo8yKh8Fod5HA25gxhdhwxLxxMkec82DZpTfrdVsfM13d4YVWfZsCjuoksnh3USMH/qGuVvMwl2JhpBr2MkINvDNCb/AK4NbGLxIdNly8WyzRH0jF/jGKqjogvrX937GDfDDMI3YAlomWVfHs2DW9VBHrXZ2RZyrr9Ui4PgRpXTUhgCQDcc64u5gyQyQG18PLJEP0L5ov8ApsvtSjpljPiulHQ2s8qRloI1lkuLIz5ARfU3seA1r5tSSVYWaKMSSgDLHmABOmmY6WGp9K36EVJga8IJVSwytYEqDextqL87HnUe3l2i0UTyAZshHdJsLZgCfYk+lSpRUb31wt4Ci/WnZIVGnF2AJ8guZj4A1BpCajbNvCMWGU8CK4W0dmDELjoyL2ggl9QZ1b3TT0FSiLDhLmtfdOLNi8WTbL2WHSx56zMfSzAe9Ei2NNZW14o4GIw0mJwGH2nhrjGwJ38upcxjLIpHMmx05g+VT/d3a6YrDxzpwcajoeY/jlaol8kYtgsR935xNa/p/wBqyfI2P8n35Fh/8aXqUcUls/IndKUqxkKUpQClKUApSlAKUpQClKUApSlAKUpQClKUApSlAKUpQClKUArV2rs9MRC8MoukilWHgeY6EcQeorapQFb7qbOkSTE7MxKF4ShOcCwKnurIp5EgWI+yyaVxMfDNgT81lIbKwnw8tiFcqLMv4Sykow5FlbgauK1czeHYUWMh7KYNa4ZWQ2dGHBlPI8R0NyDVcpqsV3bOBsfHrJErKbqwDKfA8vOtXGMcLO+K1aGRUWcAaoVvlmAGrCxytzACnka2Ns7uthrzYRSycZoATc2A+liHDPpdkFs2p+tx+7N2ukiqwIKsLhhwNODq+8s0eep1YpldQyEMrC4ZSCCOoPMV6NcM7CjBLYd3wzE3PYkZCeNzGwKE+IAPjXppMagtbDTfiLPCfC4CuL+RHkKFN1ydsCo/G4xOMzjWLC5kU8mnYWcjqETu3HN3HKvUkGKm0klSBDxXD3Zz4dowGUeS36EVuQRxwIqIAqqLKo/j40JUXJ7GXGyAKdbfu51wl2oMNsybFHuvimZ47nXsgAqMPDs1D+bjrWSzY2b5uhOQH+kOvBEtfsweHaPoLDUAk6aVmxO7+IxW0vp48mDw5Qx6rZ8tmRVANwAwu1wPqgDSgxZRjUb43fr0RgjX+TNiZZDlmkViw59pJqwA6gaeYFSTcTZJwuAgiYWcIC4/EdSPTh6Vx12DiMXtAzYxQkGGf6CMEEOQbrI1idBobHW9ulqm9EcsntQpSlWKClKUApXLwu8WGkmMKSq0l2WwDWLL9ZQ1srMNbqDcWrqUApSlAKUpQClKUApSlAKUpQClKUApSlAKUpQClKUApSlAKUrhb7Y94cG7xnKxaNM/NFkkVGccrqGJHjagMm1d5YIGKFjJKLfQxDPJrwuOCA9WIHjUI2ph5pZDLhYFwjMbuJZAyv4tEilQ55srgnnmrs7A2WgGRO6q6nXvMTxLHizE3JY6kmpGIlUcgK+VPt05dxbHWoLDfO/kV/8A5QRs2XDOttQDIpv1vZva1a6b0zducOYfpbBgBKMtuPEqDe2tgDUn3n24kUTMx7g4DmzclA5k/wDeqxwGxZMUJMS79nIzBkIuO91BGoAAABHSujsksXGTv4zTF7RkSv4icjEYxuEEYH4p/wA7RmvbbDxEwIeUoD9nDjKfWRrn2C1yd399WgPY41MpGnagd1raXItdfMXHlVg4Xa8MiBkkVlPNSD+Vc+NiY8HUtvniTruS+n5+hwNmbUkwCCN4kbDJfM0SZJEHEu0Y0k1uzMtjxNjU4hlDKGUgqwBBHAgi4I8LVG9tY2IRlmIAGpY6AC2vGvnyfbQhOBw0SyxM6xKCiuhZRbQEA3BAsCOt66ex408RNS6dTlxYpU0SilKV2GIpStLau1I8OgaQnvHKqqCzs3HKqjUmwJ8ACTYUBFtuRmfaDxSNJ2cUELoiO6d53lDSXUglhlUDp61rbT2piMNG+H7Z3bEKEwsjgZ1kZwjKzC2bKrK4J1sj3vavm3ttkTRYoYXEKqBkmLdl/UtrmyrIWujANw4Z+tdXFQRT9jJfMImEsbKdCShUHxFmv7GoNowuNdTR2rgEgwiLF3exkgMQ5lxMgC9SXuVJ55zU37QXtcX6X1qB7Z2fPiMTD9J2eHi75KMRI8hzLb8ICn63HvG1jYjHtXZmEhj1gUyvcRBRed5LHLkf6+fnnvpxJAFETOFuywqVq7KSRYIlmbNKI0EjDm4UZj6m9bVSYClcPHb14eKZoWLlkClykbsqZtVDFQbG2vgDc118LiUkRZI2Do4DKym4IOoIPMUJoy0pShApSlAKUpQClKju++8pwMKOsfaPJII1BOVQcrMSxsdAFPAdPOgJFUU+UTeh8BBG0So0kj5RnuVACliSAQTwtx535WqJ/wA+tps11hhAX6w7KU/EuLVG9+t4sTiViXEJEgViyhFcHVCDe7G49OVQpJ7C0SHD/KriSLfM0c9VZwPbKfzrqbs/KPJiMWkMsMUCkMWYu1wQLgaqBrpxrgQktClh9hTbjckC5Pj+Vx6cHCpn2mQ6LrnOU94DuAjje9hpUTlli5eBphwzzUfEvtcdEeEkf6y/vrYqo9v7FgGHlPZx/UbUIAbhSeNuWlWfsSUthoGYgs0UZJHAkoCTWeDjal7Ua9o7Potb3Zu0pWttDHxwRtLK6pGouzNwH/flbnWxzGaWQKpZiFUC5JNgAOJJ5Cqr3s35fGCTC4CMPGwZZJnH1lIt3AbBR0dvQcDXN3h2/PtZykYMOEQ/avdzyL9TzEY4cTra21FEsEYRRZE7zsOJt9Zj1PXy8K1hh3yUlKuDk4fe6fDIqTwFiotmLMrtbrdTc+N66Mu+U5AC4R7kaZy1vYLqPUVw9j4Y47Gdo9hDGeB10ucq256/tqbY541Hdvck66geHTkOA/bWH5DAcry+5r+ZxEqshe0WZiJsaxJBssSCyg9BqbX5nU+PKups7ayz9yNrEA93g1vA8OmgrJvBskYjDnIdVzML2F9O8BbmfzAqERd4DJZJltw7t7cxb36g10OUcJJJbexGHhPHvff3JFtHasCHs5Dn11sFNj1uba8eBr3s3d2CWMyxtIhJIuGUcOIOuY8veo8EyLkAzTScefHT2HLrU52LhFgwwhJvmILMoJOYgAC+gsLW56g9amE9S9thjYOjSvfr5EV2tssQzR/OJHeEk3a5JUdRmvw/K9SRdz8M9v61ToV1Vr+IshsfatjbmH7WB48tyBcaDQgDXUX6+Nq5e5e1SyGFzZo7BDpfKeA8lsRfkMtWypbIxzNnd2dDjcKf6PjFZOPZYoMynrY3LLoDwIHhXag+UXs9MXhZYgOMkRE0Q8bizAeYqNSO7sBY8RbjbXqfatjEuYwxYkBdTxsLWPlyNHhJkKbLJ2NtmDFR9ph5FkXgSOIPQg6g+dczeTZErzQ4mHK7RLIhiY2zLIUJKtwVxkFr6EEgkcaqrcvZT4zaOaItDGpEkrQkxnKD3U0PFyDp0DVe9c8lTo2T6kOfHsvdfC4sMeCiLPr0zIWQeZYCtDZW2TJK0UsJhYMyx3ZWV8hs6qy6Z0Ngygm2tibGpxtDFLFFJIxAWNWck8AFBJPwrg7G2CsmzcPDiFIfs0diDZ0mYZ2dW4q4dm1HiOFVo1WLKzh7XwCJNHiSZVRmWKcRSMmZXISNzl45XKgkEHKTrpapjszYcEBLRoc5Fi7s8khHHLnclreF7Vwxu7inAimmhaIMhZ1RhI6qwaxF8qklQCRfnYDS0m+dx5imdMw4rmFxz1F7ipRWbTex4w20YpHkjSRGeIgSKrAshIuAw5XFcXfreYYHD5hlMshyRBjpmP2z+FRqfQaXqCbwY84TbkmIU5VBgaW1rNCyBXuBxtlLa63WpPv1KmIngwdgyL/SZr2K5RdYlP6TXPkh61SU1GLk+g03t5kP2TiMScQsAdJnxbF3ltZ00AeQgd0hUXQWGuUVb2zMAkEMcMYISNQi3NzYC2p5nxqHfJfsJUSTGAEduSIVJvkgDHLYnXv6N5ZandWXiRKTdJ9BSlKkqKUpQFYfKa2KixUbrPOsEigKI3dFWVb3U5SL5l1AP3Wr3ujvzIkiQ4ts6OQqTGwZWJsFktoVJ0DeIvfjUr32xGE+bNFi5AiyCy2uXzDVWRVBYlTY3AqjcZjvomjckFQwWTKy5xY5WAIuDextx/ZBDjLlcH6SJqvPlVx0MmHg7OWJ2TEKSFdSQDHIt7A3tdgPWg23hHSOTaU4Z2RWGDUtIqAqCO0RFJkcjUlxYX0Atc4N7dpbNxOBk7BoEmjAkjDIIpLoQxRQyqbsAV060fgWyurozQTdoq25hSdfAm4/jz5VA9/v68AaAGw/9sVPN2JQ0K2IPcW9uOgcfx6VX2/bH5yR+I/3BWMF9RmuSSQMDAiqdWjiNhpyF/Qa+pNcPCG+1OXBrW4X7Mf967GxpMsCcdY4+GmhFrG46g/xeuJgVvtJB91TfzEQB+Jq+N9uXodfZvux9UTHb0tsLK34ZD7RmrC2FFlwsCnisUY9kAqs98iPmDg3tlY6EjWwsNOIv73ribq4yVcbhLyykGVUIaWQixVhYgsRzrn7H3WdH4lL64r19y6dr7Sjw0DzynLHGMzHifAAcyTYAdTVO4/aM+1ZM830WGja6Rrr4XJ+2/U8Fvp1Nu7f2LFjIGhmBKNY902YEG4YHqDVX7V3WxezQXiPzrDXu62s6jqwH95fMi1d8Kvc+dK62N/CKoQBEsLaWtYX09dQDUe352iFjESnvMdf0RoB4a8rcq6WB2uuK0isn4CQTrwym+q6akDmL6VFZYRPtBY9SqsAQONl4+XBjXQzJckp3V2d2MCixDPZideBuLHXlpppqTXYlwbOLKC/O+pAsLg9P4tXxWJJygcBbMdBccLeduF+HpWfLcAs+Y81FwDfjw0015dOlCBs9Ml+8Lki5GuozfsPSoTvpu46v2sKmzG5A4q99WHhr73qYwyswFhkF+N7G/tpf9nGtHEStezlOlhmJA58b6/s+JqyU64NDdjZSQoWKl5mtmZtCulyB6EXPpa1dIRjTMzA2HHiOHXxJ1+FA3HVzYjgFtwIBOuuoHLW9uNY2lQa2JFtcxb/AA6dR/4olXBDbe7NhlXUO3h3teVr2/KoRPJ8zx3aDSNs3L7LcdPBgDboKk64m/BBz+qGtw04E3864292DLQ5uzsARcniVYW+Oh/jSWtguSW5RHz71ySf7Nvfl71FN5cU8jJh4wzyyEAJfW5tlXw0FydLKOlef5xhcPG5s0pQC34gSCxA/ENAON/E1P8A5N902gBxWJH9Jl4BtTGh+z4O2hbpoORvSU6RaMdza3IGEwcKYbtAs7G79qrRPJJbUoHALKOAAvYAVMKw4rDJIhSRFdDoVcBlPmDpXJOxpYf80mKKLfQzDtIvEKf6yO400JUaWXkeY1G3n7WWHCjXOe1l8Io2Bsf03ypbmC/Su5XH2BgJFMs+ICieZhdUOZUjS4jjVioLDi5JA70jeFdigFUlvlspW2tiVdVbP2ci3AJt2IXp95D7VdtUZvzj3k2pOyKF7ILD3ibnJc5uBsDm4dBfnWmFJRlb4FpckcjiCfOFAAGQG3o38etS/BsexVZ3s00fb4yQ3BXDxqqiPwLDLGPFnI1qGurEszBCrZAwzHUKdRfLpcG3hW9tLaMs0TplUGSXtJDmJLKotDEO4LIgubXN2a+lc+NFTxf6bv8A4byx46cUuUmv1bNrY+3cZ88E8B+mxDgCAXMZUAKqFRoERRYHQgITfjV/pewva/O3C9Qj5Ld2UhwyYprNNPGrBuSRkAqi9NLFup8AKnNayavY50KUpUEivhNfa+MLi1AU5gnbGTzYySzBnKxhrELFc5FA4fVs1uZJNbG1dhRyI10yg6Eiw6a24dawbrDsklgYfSQyFHXn3TluBxINgfJgeddibEKqF3I8OvkPbhy0rllyegwa04pcUc3ZmwoI4lFs5AAJN/1jltbXr1r7jNgRyRMFTUAk94m/mDp+Vauw9vJLnzlQysQL6D3+Pjes21ts2HZQ3dnsgCcydAi9SeHTn5R1LXUdnt/ijU3ExDBJFuT2blBrxGS4v8fauNv8B85BHMn3yj91dPcyJgjFhYlzmHA5u8CPIX+FcXfE/TeTEf8AJwrSPfPOOszrg7eHfLhote9kjt15N6AD9vjXG2Jc48dfpOPHh/4rtbNjUxxFtQAhIPQAX4dQCPLz1527cX+UJBxyiQX/APUA/KrY/wBuXodPZl/Fj6ko30j/AMnv4KTbxGU/sqL4OfLNh3X6yzwn/qqPyJqZb5oDgpRb7Mg08FvUR2ZgknibMbMLEEeIB1I4DS9xzFc/Z3li/nQ0/Ee/F+vuX5XF3gx73XDYc/0iUEhuUUYIDzN5Xso+0xHIEitMPPtFB3MVLlHDM6ufXtFY+lzyrFsvePE4XEmaV+07ZoxM0ipcoDlsrKBlChi2UaXubak11qaZw5kTTavya4Z41+b3w8yABZVuc1ha8i375PEtox61Xe6+Ckh2hOjspkjzh3Q3F+7cgsBzPMcb1fQNUTsQ9oMfIz5S5mPiSe1bT8q3w+RLgkh2nEoDPINe8czcNdOeunAAVzp95YWAUSWym4vmAt4WX4HjpXU3f3NgGFw8q4P51LLHmYyzZY1JF+8NRbWwsh4a9a6zboll12fspT93Kzf8wjXX0qXi78FchG22qruyx5WvotmUnhc2HEHj716aZibHQXva66EnrYa/W+FdF9yVYd/ZkC+MGMlB8wDGB71xcbuRiUf6EYtQdNewlAHQETRmw14g+dWWKuoeGzbkxCqLZ2879co1tqCLDypLiIzxdjccgB00PHXQDpfhavEO7bAAYmfaQtp9Fhj+aGXSvb7n7ON7zbQv1aCTTzvh6asRkZrLKpOokYX6m3Ma9PToK2sWiSwSIoPeU2BJsp1I5X0JrRm3Qw627LaTx+EsL39LFPyrwd25DZUx2JccgMHjLehzWH/impEjIz78jmxIpcTLLJZmgyNGhGgL3+kPIkZSAOWp6VdFVXunsWfAvI8bTt2gUMPmbfZLWIvMOp966km9mIhxsCz50wr3V5JoDEAxByhWzEWuBe/XlxrCW7NSwKV8Vri41r7UAUpSgFUxvX9DtbE9zMHCMBf78KqTw6qaueqr+UZuw2nDMBfPDqORMbkHqOEgHDkKhlZcETw87dg8YjLLrc8hz5Djp1rzh8WexEZjuOBfXhe4H/mtvZu03V5SIyxc3I4kC5PC3jzFaWzcUVR17Mvfhx7txa+g/i1VMS3fk0xGfZeG/ArR/wDtu0f+GpPUJ+SSa+BdP9nPKLdMxEn+O/rU2q50ClKUBy9t7w4bCBfnEoQtfKtizNa1yFUEkC41tzqPn5S8JyTEHyjt66kVD/lHmzbRlvwjjhQeuZz8W+ArjQutrVRyouo2SXeHbGzsY4lJxWGmUZRIIswYDgHVS2YDW31TrxrnYKDAuf6TtB2T7qYeeJiOhZsxA/RsfEVzbL0Fa2JjHLSq2nyjaM5xjljJ0Tjb0mx5+zy4hoWiTs1aCNyOzHBSDEykDWx5XPjWXd/G7Gwrh0ld5Rp2ssczNwscv0YVb88oFV9Et+JrOIvGpzb8FPqrLexsbL28kMuIuAwbESupuVurSMwIuvMHpeuLvFjxM2YW+sDYG+mW3Hny963JARSOO5qu12U0zJgd6VREUw5iihfrEBrW4jL4Vj2BjMuIkmfuhw1gAxNy+awFibePhWQYcg8a84lytrGk3ni4+JrhN4c1JdCRbV3ojljKd8d1vqxS8SLc1qK7F2k0KgZGvZbgo/FRpwGtZ4nvz+FZQB974VnCChaLY83jVe1eBnO8UtgAjafgYf4h78a0Nq455o8jRvaxGgVeI1N7+XtW1lH3vhQL+L8qvaXQ59FFhYP5TIMoBw+JFgBoIj7WkqrE2i0YxKCJ/pnJQ24IXY2sL65TbjpXREf4vyp2I+9WkcVos8NM72yNv4JII1lj2hIVRQVMrdncDUBO2CgX4XFZ23k2dwGzZG/TMR/OQmo0MN4/lXwxfi+FQ8Rk5DvSbyYX7Gy4fNpAp91Q/nWud5EubYMrwsFx+JUeoAAtXKEf4qwtBrxqM7GVEii3qy/VTFx+EeMMg8vpo2t6VnffJT/+wv44iMelgtiPE61GRF4ivvY+IpnYyIk43vP+02mo8GwTf3o69fzyX7+0+HHPgzbxsVt71F8p60y+NM7GREmffIHhJtE/pPg0HukZNauO3jjmieOUY9gwOnbxMt+WYd3QGx9K4lqAGmdjIiYbnb8x4bBwwTR4gvGuUsOzYWubAfSXsBYcOVd5flIwnNZx5x3/ACJqsrmhPl7UzsZEWgPlHwPNph/6E37FNev/AMjYC/8AWyefYT2/+OqrPpS3gKnORkLdG/WAt/nKDzDg+xW9QL5SN5MPLicG8MiSrGJM1idLmMgHpfKaj1vKvhpnIeHZlwG3IkmkkLIc9yBnGl2B/eKw7O2xDHI7HIwJvYsBz+Ohr5avJH8WFRmKaPmS/wCS3eDDwLiRNiYYwzoyB3UX7mViAfIVMpd/tnqf85Vv0Fkce6qRVQAGsUr1OcvkovLYu82FxRIgmV2GpTVXA65WAa3jauvX5t+ctERLGbSRESIehXW3kdQRzBIr9G4SbPGjj7Sq3uL1dOyrVFN/KhhWi2g7tok6oyE2AJVcjL5iyn+0Kj2H1Fxw61+h5YlYWZQwPJgCPjXOfdzCE3OFw5J5mKO/92ocbJUqKPZSPAeJ0rz6r7ipLvpsaCPaJVIo0UwRNlVVADZ5ATa1gSAPatx934LWCa300Hr9mmmTnIS8yg6ug/tCshxy83T3FTtdgwgW7I6df3DlXv8AkWMf6MDx1HH19aaaGcr58XGf9Iv6wr3HMttCT5Bj+QqevsyLTTjwIf8AjnpWH+SlOnDzb34mmmiNQhMspA0Vz/Yf91YWxAOjBh5o9/yqeybLjuBz8Ca9DALr3QbW6kW18anTQzsgaYpRwB/Vf92lfTjkHFlH6Vx+dTj5olrhQR4Zv314/k9TxUjTxsfc8ajTQ1CEDHp9+LyzAV4XaK/eT3H76nP8nIRexA4DjbTz/fXh9lxX+rbxuP3XppoahC/nwPNPcfvr2mMv92pgdjQE6qD6oP8ACa8Hd2BjlEevQqhHP8NNNE5yKnEnoK9fOfAe9d+XdmAamNP1V/dXht38OeEa68si/uppjUOJ84HhXhsT4Cu8uwsOP9EpHgqev2a9tu7h7X7IDX7qe/1aaY1CPDE+Ar2Z7dPeu+27eHuAETX8KE/AUi3bivYInC+qLa3E8ulNMahG2n1+sPcV4+eL99P1hUmXYUP3UB/4a1txbHhP2raHggP7f4saaaGoQ754PvL7ivoxo+8nuKlrbBj43Q8vqqfPnXs7vRnTMh8Oz8L/AMeVNNDORD534r8K9/OvKpQN24ra5bdezFr9KxHd+IEWVD5RrTTGoRs4sfh968jGrwuv6wqT/wA34uSLy0yLfhethN31toBbwRfyppoahEfn6DiyW/SFeTj4/vx/rCpuu7qcjr4IL+mtZRsGK2pc9O6NfhTTQzkGGKT7y+jCvXar1+IqaNsOAD6hPW45+gFfE3Zw7AgxoD4jT+P3U00M5DO0rXxLdale3d2sNHEGCKWLW4C1rX6eVSf5P93cJJs+B5MLh2cqyszRoS2V2XMSRqTa9RkGcq3Z2AOJmjw6nWZst+ial29EDGv0TFGFUKBYAAAeA4VqYDY2HgN4YIYj1jRVPuBW9VkqKt2KUpUkFb/KZsmTt1xKqzR9kI2KAsVKuzAsBqFsx73AW1tcVx8JvZERcsNeYdfhVwVBZvrv+k1TYI++9EZY2IJ10DD8hQ7ZZzpFIxtYBUkJ9LLVj7A/qV9f7xrp0sFR9ljOPYYg24Xib9168iPFtqIJ+n9S4/NRVvUpmFFRHD43/Y4j0jb20FYzs7GfagxP6rH8jVw0qcwKhw2x8aLmPDYgesaf3pBWz/JW02H9RKOVjJB/9lWrSozAqo7A2mP9CT5SxX+JAp/IW0rn6A+faQa+Xev72q1aUsFUHZe0wLfNnt4NhTy/4lfDhdpf7rL6dhw9JKtilLBUTYTaDafNsR5WQcPHOB8a+DY2PP8Aqs5/tQj01lq3qUzAqL+RceP9VnH9uE/lLX1Nn49TrhpjfkQh/JtKtylLFFTSDEjQ4OccRpG7fkTXlZJv90xPn2M//wDNW3SlgqOTadtGw8q+aSr011SvB2obACB7f8OY3/5at+lLBUI2rfhATwv3JT58tL1mfbMhP9TISL8IpifLRatilLBVfz3FWuMLNY9YJifiL/CviDFN/qkxJ4XiZfiSAPWrVpSwVdHhsceGCk941/OYVlttAf6nL7xHn/xasylLBWTYrGi18HMLjkl/cgm3rXn57itb4TEajlE/7BVn0pYKpGLxDGy4TEEi3GKUfFgBXyOTHMbR4Se40N4wg95GUH41a9KWCs8PuZjZ3UYl0ihvdgsheW3NR3cq34XBNuVWNgsKkUaRxqFRFCqo4AAWArNSosClKUB//9k="/>
          <p:cNvSpPr>
            <a:spLocks noChangeAspect="1" noChangeArrowheads="1"/>
          </p:cNvSpPr>
          <p:nvPr/>
        </p:nvSpPr>
        <p:spPr bwMode="auto">
          <a:xfrm>
            <a:off x="-127000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AE"/>
          </a:p>
        </p:txBody>
      </p:sp>
      <p:sp>
        <p:nvSpPr>
          <p:cNvPr id="11278" name="AutoShape 14" descr="data:image/jpeg;base64,/9j/4AAQSkZJRgABAQAAAQABAAD/2wCEAAkGBxQTERUUExQUFRUWGRgYGBcVGRgbGRwaHRgbHBoYHCAgHCggGxwlHRwYITEhJSksMC4vGB8zODMtNygtLisBCgoKDg0OGhAQGy0kHyQuLCwsNCwsLCwsLCwtLCwsLDQsLCwsLCwsLSwsLCwsLSwsLCwsLCwsLCwsLCwsLCwsLP/AABEIAKkBKgMBIgACEQEDEQH/xAAcAAEAAgMBAQEAAAAAAAAAAAAABgcDBAUCAQj/xABNEAACAQIDBQYBCAUHCwQDAAABAgMAEQQSIQUGMUFREyJhcYGRoQcUIzJCUmKxcpLB0fAVFiQzgrLCJTRDRFNUc6Kj4fGDk7PTF1XS/8QAGgEBAAMBAQEAAAAAAAAAAAAAAAECAwQGBf/EADERAAICAAUBBwIEBwAAAAAAAAABAhEDEhMhMUEEMlFhcbHwIjMFFJHxI0JicqHB0f/aAAwDAQACEQMRAD8AvGlKUApSlAKUpQClKUApSlAKUpQClKUApSlAYsVOERnPBQWPkBc1HdxdsTYjDST4goFMsoS2gCKxXXyIOvhUP3p2PisAJZI5ZJMLJmMnMx5jqHH2k10cC459agq7aeTDxQSueyS+WFODFmLFnA+sbtoDoByqlmygmtmXDj/lIwMblFZ5iOPYrmF+l7gVoSfKjFey4XEHxbsl/wAZPwqu8PiMoAWAaffYA+wBAFdJNqN/u6E/pPqfIJVNRm2hHzJlD8qcN/pMPOg6jIw9bNp61Jtjb04XFWEMysx+ydG9AePpeqnk2oo+vh2B52YMPZgDWg6wSHPC/ZTLraxAJvpmHIeI4UWI+pDwI9D9AUqFfJ9vYcQvzee64iPTXiwH7QLeY161McPOrqHRlZWFwykEEdQRoa1Ts5pRcXRkpSlSVFKUoBSlKAUpSgFKUoBSlKAUpSgFKUoBSlKAUpSgFKUoBSlKAUpSgFKV8Y21NAfJHCgkkAAXJOgA6mqw3o+U98xjwKKdSO2lvY24si81H3m06A1h3m2tJtKSWKJimDw4ZppNQGC308SbaD9t7cXA7BU4NZpRZ8ZNHFCp5QhszaD8CPp4nwql3wbxw0ueTXkXE4qBsTjJ5poUF44r5BKxIC91QAqFiFB4m97gcefPuo8UscYCM8iM2ViV7ykZ0U+AYWv0OtWo00caWYL3iAAbW490a87jQeVZkyScRr8feh2aMY9NvH3KifCtEwWVZIyfq5nJBPQNdlJ8ONbkcQtpIVboygg9NVIt7VZWK2QjqVYBlPFWAINcOXcyL7IkT9GQ29muB7VRxJyx/lf+iLiWUA/SREeLH4ArXPxk2YEPEdPtLkBGnEEMKl/8yT/tpLfox5ve1vhXQwe50K6spkYcDMQQOllAC+tqhQFefsVjDtCQSRFnaFZBk7Ygg9nezOLcTlLDTrpX6I2DjsPLChwzo0Sqqrk+yALAEcRpyNQTG7qRu07zHtO1CoNAOzjUCwU9c92v5dKgWAws+EmHZSGNlk7EyXyrmuMufkyMrIdfq5hfStLo5Z4Te9/Pm5+iaVFdzN6jiS0GIXssXF9dDwYA2zr4X0NSqrpnM1TpilKUIFKUoBSlKAUpSgFKUoBSlKAUpSgFKUoBSlKAUpSgFKUoBSlKAVGPlH2i0OAkKfXkKxL4Fza/tepPUI+VkN82gIByCdS55D6OQKT4Zyo8yKh8Fod5HA25gxhdhwxLxxMkec82DZpTfrdVsfM13d4YVWfZsCjuoksnh3USMH/qGuVvMwl2JhpBr2MkINvDNCb/AK4NbGLxIdNly8WyzRH0jF/jGKqjogvrX937GDfDDMI3YAlomWVfHs2DW9VBHrXZ2RZyrr9Ui4PgRpXTUhgCQDcc64u5gyQyQG18PLJEP0L5ov8ApsvtSjpljPiulHQ2s8qRloI1lkuLIz5ARfU3seA1r5tSSVYWaKMSSgDLHmABOmmY6WGp9K36EVJga8IJVSwytYEqDextqL87HnUe3l2i0UTyAZshHdJsLZgCfYk+lSpRUb31wt4Ci/WnZIVGnF2AJ8guZj4A1BpCajbNvCMWGU8CK4W0dmDELjoyL2ggl9QZ1b3TT0FSiLDhLmtfdOLNi8WTbL2WHSx56zMfSzAe9Ei2NNZW14o4GIw0mJwGH2nhrjGwJ38upcxjLIpHMmx05g+VT/d3a6YrDxzpwcajoeY/jlaol8kYtgsR935xNa/p/wBqyfI2P8n35Fh/8aXqUcUls/IndKUqxkKUpQClKUApSlAKUpQClKUApSlAKUpQClKUApSlAKUpQClKUArV2rs9MRC8MoukilWHgeY6EcQeorapQFb7qbOkSTE7MxKF4ShOcCwKnurIp5EgWI+yyaVxMfDNgT81lIbKwnw8tiFcqLMv4Sykow5FlbgauK1czeHYUWMh7KYNa4ZWQ2dGHBlPI8R0NyDVcpqsV3bOBsfHrJErKbqwDKfA8vOtXGMcLO+K1aGRUWcAaoVvlmAGrCxytzACnka2Ns7uthrzYRSycZoATc2A+liHDPpdkFs2p+tx+7N2ukiqwIKsLhhwNODq+8s0eep1YpldQyEMrC4ZSCCOoPMV6NcM7CjBLYd3wzE3PYkZCeNzGwKE+IAPjXppMagtbDTfiLPCfC4CuL+RHkKFN1ydsCo/G4xOMzjWLC5kU8mnYWcjqETu3HN3HKvUkGKm0klSBDxXD3Zz4dowGUeS36EVuQRxwIqIAqqLKo/j40JUXJ7GXGyAKdbfu51wl2oMNsybFHuvimZ47nXsgAqMPDs1D+bjrWSzY2b5uhOQH+kOvBEtfsweHaPoLDUAk6aVmxO7+IxW0vp48mDw5Qx6rZ8tmRVANwAwu1wPqgDSgxZRjUb43fr0RgjX+TNiZZDlmkViw59pJqwA6gaeYFSTcTZJwuAgiYWcIC4/EdSPTh6Vx12DiMXtAzYxQkGGf6CMEEOQbrI1idBobHW9ulqm9EcsntQpSlWKClKUApXLwu8WGkmMKSq0l2WwDWLL9ZQ1srMNbqDcWrqUApSlAKUpQClKUApSlAKUpQClKUApSlAKUpQClKUApSlAKUrhb7Y94cG7xnKxaNM/NFkkVGccrqGJHjagMm1d5YIGKFjJKLfQxDPJrwuOCA9WIHjUI2ph5pZDLhYFwjMbuJZAyv4tEilQ55srgnnmrs7A2WgGRO6q6nXvMTxLHizE3JY6kmpGIlUcgK+VPt05dxbHWoLDfO/kV/8A5QRs2XDOttQDIpv1vZva1a6b0zducOYfpbBgBKMtuPEqDe2tgDUn3n24kUTMx7g4DmzclA5k/wDeqxwGxZMUJMS79nIzBkIuO91BGoAAABHSujsksXGTv4zTF7RkSv4icjEYxuEEYH4p/wA7RmvbbDxEwIeUoD9nDjKfWRrn2C1yd399WgPY41MpGnagd1raXItdfMXHlVg4Xa8MiBkkVlPNSD+Vc+NiY8HUtvniTruS+n5+hwNmbUkwCCN4kbDJfM0SZJEHEu0Y0k1uzMtjxNjU4hlDKGUgqwBBHAgi4I8LVG9tY2IRlmIAGpY6AC2vGvnyfbQhOBw0SyxM6xKCiuhZRbQEA3BAsCOt66ex408RNS6dTlxYpU0SilKV2GIpStLau1I8OgaQnvHKqqCzs3HKqjUmwJ8ACTYUBFtuRmfaDxSNJ2cUELoiO6d53lDSXUglhlUDp61rbT2piMNG+H7Z3bEKEwsjgZ1kZwjKzC2bKrK4J1sj3vavm3ttkTRYoYXEKqBkmLdl/UtrmyrIWujANw4Z+tdXFQRT9jJfMImEsbKdCShUHxFmv7GoNowuNdTR2rgEgwiLF3exkgMQ5lxMgC9SXuVJ55zU37QXtcX6X1qB7Z2fPiMTD9J2eHi75KMRI8hzLb8ICn63HvG1jYjHtXZmEhj1gUyvcRBRed5LHLkf6+fnnvpxJAFETOFuywqVq7KSRYIlmbNKI0EjDm4UZj6m9bVSYClcPHb14eKZoWLlkClykbsqZtVDFQbG2vgDc118LiUkRZI2Do4DKym4IOoIPMUJoy0pShApSlAKUpQClKju++8pwMKOsfaPJII1BOVQcrMSxsdAFPAdPOgJFUU+UTeh8BBG0So0kj5RnuVACliSAQTwtx535WqJ/wA+tps11hhAX6w7KU/EuLVG9+t4sTiViXEJEgViyhFcHVCDe7G49OVQpJ7C0SHD/KriSLfM0c9VZwPbKfzrqbs/KPJiMWkMsMUCkMWYu1wQLgaqBrpxrgQktClh9hTbjckC5Pj+Vx6cHCpn2mQ6LrnOU94DuAjje9hpUTlli5eBphwzzUfEvtcdEeEkf6y/vrYqo9v7FgGHlPZx/UbUIAbhSeNuWlWfsSUthoGYgs0UZJHAkoCTWeDjal7Ua9o7Potb3Zu0pWttDHxwRtLK6pGouzNwH/flbnWxzGaWQKpZiFUC5JNgAOJJ5Cqr3s35fGCTC4CMPGwZZJnH1lIt3AbBR0dvQcDXN3h2/PtZykYMOEQ/avdzyL9TzEY4cTra21FEsEYRRZE7zsOJt9Zj1PXy8K1hh3yUlKuDk4fe6fDIqTwFiotmLMrtbrdTc+N66Mu+U5AC4R7kaZy1vYLqPUVw9j4Y47Gdo9hDGeB10ucq256/tqbY541Hdvck66geHTkOA/bWH5DAcry+5r+ZxEqshe0WZiJsaxJBssSCyg9BqbX5nU+PKups7ayz9yNrEA93g1vA8OmgrJvBskYjDnIdVzML2F9O8BbmfzAqERd4DJZJltw7t7cxb36g10OUcJJJbexGHhPHvff3JFtHasCHs5Dn11sFNj1uba8eBr3s3d2CWMyxtIhJIuGUcOIOuY8veo8EyLkAzTScefHT2HLrU52LhFgwwhJvmILMoJOYgAC+gsLW56g9amE9S9thjYOjSvfr5EV2tssQzR/OJHeEk3a5JUdRmvw/K9SRdz8M9v61ToV1Vr+IshsfatjbmH7WB48tyBcaDQgDXUX6+Nq5e5e1SyGFzZo7BDpfKeA8lsRfkMtWypbIxzNnd2dDjcKf6PjFZOPZYoMynrY3LLoDwIHhXag+UXs9MXhZYgOMkRE0Q8bizAeYqNSO7sBY8RbjbXqfatjEuYwxYkBdTxsLWPlyNHhJkKbLJ2NtmDFR9ph5FkXgSOIPQg6g+dczeTZErzQ4mHK7RLIhiY2zLIUJKtwVxkFr6EEgkcaqrcvZT4zaOaItDGpEkrQkxnKD3U0PFyDp0DVe9c8lTo2T6kOfHsvdfC4sMeCiLPr0zIWQeZYCtDZW2TJK0UsJhYMyx3ZWV8hs6qy6Z0Ngygm2tibGpxtDFLFFJIxAWNWck8AFBJPwrg7G2CsmzcPDiFIfs0diDZ0mYZ2dW4q4dm1HiOFVo1WLKzh7XwCJNHiSZVRmWKcRSMmZXISNzl45XKgkEHKTrpapjszYcEBLRoc5Fi7s8khHHLnclreF7Vwxu7inAimmhaIMhZ1RhI6qwaxF8qklQCRfnYDS0m+dx5imdMw4rmFxz1F7ipRWbTex4w20YpHkjSRGeIgSKrAshIuAw5XFcXfreYYHD5hlMshyRBjpmP2z+FRqfQaXqCbwY84TbkmIU5VBgaW1rNCyBXuBxtlLa63WpPv1KmIngwdgyL/SZr2K5RdYlP6TXPkh61SU1GLk+g03t5kP2TiMScQsAdJnxbF3ltZ00AeQgd0hUXQWGuUVb2zMAkEMcMYISNQi3NzYC2p5nxqHfJfsJUSTGAEduSIVJvkgDHLYnXv6N5ZandWXiRKTdJ9BSlKkqKUpQFYfKa2KixUbrPOsEigKI3dFWVb3U5SL5l1AP3Wr3ujvzIkiQ4ts6OQqTGwZWJsFktoVJ0DeIvfjUr32xGE+bNFi5AiyCy2uXzDVWRVBYlTY3AqjcZjvomjckFQwWTKy5xY5WAIuDextx/ZBDjLlcH6SJqvPlVx0MmHg7OWJ2TEKSFdSQDHIt7A3tdgPWg23hHSOTaU4Z2RWGDUtIqAqCO0RFJkcjUlxYX0Atc4N7dpbNxOBk7BoEmjAkjDIIpLoQxRQyqbsAV060fgWyurozQTdoq25hSdfAm4/jz5VA9/v68AaAGw/9sVPN2JQ0K2IPcW9uOgcfx6VX2/bH5yR+I/3BWMF9RmuSSQMDAiqdWjiNhpyF/Qa+pNcPCG+1OXBrW4X7Mf967GxpMsCcdY4+GmhFrG46g/xeuJgVvtJB91TfzEQB+Jq+N9uXodfZvux9UTHb0tsLK34ZD7RmrC2FFlwsCnisUY9kAqs98iPmDg3tlY6EjWwsNOIv73ribq4yVcbhLyykGVUIaWQixVhYgsRzrn7H3WdH4lL64r19y6dr7Sjw0DzynLHGMzHifAAcyTYAdTVO4/aM+1ZM830WGja6Rrr4XJ+2/U8Fvp1Nu7f2LFjIGhmBKNY902YEG4YHqDVX7V3WxezQXiPzrDXu62s6jqwH95fMi1d8Kvc+dK62N/CKoQBEsLaWtYX09dQDUe352iFjESnvMdf0RoB4a8rcq6WB2uuK0isn4CQTrwym+q6akDmL6VFZYRPtBY9SqsAQONl4+XBjXQzJckp3V2d2MCixDPZideBuLHXlpppqTXYlwbOLKC/O+pAsLg9P4tXxWJJygcBbMdBccLeduF+HpWfLcAs+Y81FwDfjw0015dOlCBs9Ml+8Lki5GuozfsPSoTvpu46v2sKmzG5A4q99WHhr73qYwyswFhkF+N7G/tpf9nGtHEStezlOlhmJA58b6/s+JqyU64NDdjZSQoWKl5mtmZtCulyB6EXPpa1dIRjTMzA2HHiOHXxJ1+FA3HVzYjgFtwIBOuuoHLW9uNY2lQa2JFtcxb/AA6dR/4olXBDbe7NhlXUO3h3teVr2/KoRPJ8zx3aDSNs3L7LcdPBgDboKk64m/BBz+qGtw04E3864292DLQ5uzsARcniVYW+Oh/jSWtguSW5RHz71ySf7Nvfl71FN5cU8jJh4wzyyEAJfW5tlXw0FydLKOlef5xhcPG5s0pQC34gSCxA/ENAON/E1P8A5N902gBxWJH9Jl4BtTGh+z4O2hbpoORvSU6RaMdza3IGEwcKYbtAs7G79qrRPJJbUoHALKOAAvYAVMKw4rDJIhSRFdDoVcBlPmDpXJOxpYf80mKKLfQzDtIvEKf6yO400JUaWXkeY1G3n7WWHCjXOe1l8Io2Bsf03ypbmC/Su5XH2BgJFMs+ICieZhdUOZUjS4jjVioLDi5JA70jeFdigFUlvlspW2tiVdVbP2ci3AJt2IXp95D7VdtUZvzj3k2pOyKF7ILD3ibnJc5uBsDm4dBfnWmFJRlb4FpckcjiCfOFAAGQG3o38etS/BsexVZ3s00fb4yQ3BXDxqqiPwLDLGPFnI1qGurEszBCrZAwzHUKdRfLpcG3hW9tLaMs0TplUGSXtJDmJLKotDEO4LIgubXN2a+lc+NFTxf6bv8A4byx46cUuUmv1bNrY+3cZ88E8B+mxDgCAXMZUAKqFRoERRYHQgITfjV/pewva/O3C9Qj5Ld2UhwyYprNNPGrBuSRkAqi9NLFup8AKnNayavY50KUpUEivhNfa+MLi1AU5gnbGTzYySzBnKxhrELFc5FA4fVs1uZJNbG1dhRyI10yg6Eiw6a24dawbrDsklgYfSQyFHXn3TluBxINgfJgeddibEKqF3I8OvkPbhy0rllyegwa04pcUc3ZmwoI4lFs5AAJN/1jltbXr1r7jNgRyRMFTUAk94m/mDp+Vauw9vJLnzlQysQL6D3+Pjes21ts2HZQ3dnsgCcydAi9SeHTn5R1LXUdnt/ijU3ExDBJFuT2blBrxGS4v8fauNv8B85BHMn3yj91dPcyJgjFhYlzmHA5u8CPIX+FcXfE/TeTEf8AJwrSPfPOOszrg7eHfLhote9kjt15N6AD9vjXG2Jc48dfpOPHh/4rtbNjUxxFtQAhIPQAX4dQCPLz1527cX+UJBxyiQX/APUA/KrY/wBuXodPZl/Fj6ko30j/AMnv4KTbxGU/sqL4OfLNh3X6yzwn/qqPyJqZb5oDgpRb7Mg08FvUR2ZgknibMbMLEEeIB1I4DS9xzFc/Z3li/nQ0/Ee/F+vuX5XF3gx73XDYc/0iUEhuUUYIDzN5Xso+0xHIEitMPPtFB3MVLlHDM6ufXtFY+lzyrFsvePE4XEmaV+07ZoxM0ipcoDlsrKBlChi2UaXubak11qaZw5kTTavya4Z41+b3w8yABZVuc1ha8i375PEtox61Xe6+Ckh2hOjspkjzh3Q3F+7cgsBzPMcb1fQNUTsQ9oMfIz5S5mPiSe1bT8q3w+RLgkh2nEoDPINe8czcNdOeunAAVzp95YWAUSWym4vmAt4WX4HjpXU3f3NgGFw8q4P51LLHmYyzZY1JF+8NRbWwsh4a9a6zboll12fspT93Kzf8wjXX0qXi78FchG22qruyx5WvotmUnhc2HEHj716aZibHQXva66EnrYa/W+FdF9yVYd/ZkC+MGMlB8wDGB71xcbuRiUf6EYtQdNewlAHQETRmw14g+dWWKuoeGzbkxCqLZ2879co1tqCLDypLiIzxdjccgB00PHXQDpfhavEO7bAAYmfaQtp9Fhj+aGXSvb7n7ON7zbQv1aCTTzvh6asRkZrLKpOokYX6m3Ma9PToK2sWiSwSIoPeU2BJsp1I5X0JrRm3Qw627LaTx+EsL39LFPyrwd25DZUx2JccgMHjLehzWH/impEjIz78jmxIpcTLLJZmgyNGhGgL3+kPIkZSAOWp6VdFVXunsWfAvI8bTt2gUMPmbfZLWIvMOp966km9mIhxsCz50wr3V5JoDEAxByhWzEWuBe/XlxrCW7NSwKV8Vri41r7UAUpSgFUxvX9DtbE9zMHCMBf78KqTw6qaueqr+UZuw2nDMBfPDqORMbkHqOEgHDkKhlZcETw87dg8YjLLrc8hz5Djp1rzh8WexEZjuOBfXhe4H/mtvZu03V5SIyxc3I4kC5PC3jzFaWzcUVR17Mvfhx7txa+g/i1VMS3fk0xGfZeG/ArR/wDtu0f+GpPUJ+SSa+BdP9nPKLdMxEn+O/rU2q50ClKUBy9t7w4bCBfnEoQtfKtizNa1yFUEkC41tzqPn5S8JyTEHyjt66kVD/lHmzbRlvwjjhQeuZz8W+ArjQutrVRyouo2SXeHbGzsY4lJxWGmUZRIIswYDgHVS2YDW31TrxrnYKDAuf6TtB2T7qYeeJiOhZsxA/RsfEVzbL0Fa2JjHLSq2nyjaM5xjljJ0Tjb0mx5+zy4hoWiTs1aCNyOzHBSDEykDWx5XPjWXd/G7Gwrh0ld5Rp2ssczNwscv0YVb88oFV9Et+JrOIvGpzb8FPqrLexsbL28kMuIuAwbESupuVurSMwIuvMHpeuLvFjxM2YW+sDYG+mW3Hny963JARSOO5qu12U0zJgd6VREUw5iihfrEBrW4jL4Vj2BjMuIkmfuhw1gAxNy+awFibePhWQYcg8a84lytrGk3ni4+JrhN4c1JdCRbV3ojljKd8d1vqxS8SLc1qK7F2k0KgZGvZbgo/FRpwGtZ4nvz+FZQB974VnCChaLY83jVe1eBnO8UtgAjafgYf4h78a0Nq455o8jRvaxGgVeI1N7+XtW1lH3vhQL+L8qvaXQ59FFhYP5TIMoBw+JFgBoIj7WkqrE2i0YxKCJ/pnJQ24IXY2sL65TbjpXREf4vyp2I+9WkcVos8NM72yNv4JII1lj2hIVRQVMrdncDUBO2CgX4XFZ23k2dwGzZG/TMR/OQmo0MN4/lXwxfi+FQ8Rk5DvSbyYX7Gy4fNpAp91Q/nWud5EubYMrwsFx+JUeoAAtXKEf4qwtBrxqM7GVEii3qy/VTFx+EeMMg8vpo2t6VnffJT/+wv44iMelgtiPE61GRF4ivvY+IpnYyIk43vP+02mo8GwTf3o69fzyX7+0+HHPgzbxsVt71F8p60y+NM7GREmffIHhJtE/pPg0HukZNauO3jjmieOUY9gwOnbxMt+WYd3QGx9K4lqAGmdjIiYbnb8x4bBwwTR4gvGuUsOzYWubAfSXsBYcOVd5flIwnNZx5x3/ACJqsrmhPl7UzsZEWgPlHwPNph/6E37FNev/AMjYC/8AWyefYT2/+OqrPpS3gKnORkLdG/WAt/nKDzDg+xW9QL5SN5MPLicG8MiSrGJM1idLmMgHpfKaj1vKvhpnIeHZlwG3IkmkkLIc9yBnGl2B/eKw7O2xDHI7HIwJvYsBz+Ohr5avJH8WFRmKaPmS/wCS3eDDwLiRNiYYwzoyB3UX7mViAfIVMpd/tnqf85Vv0Fkce6qRVQAGsUr1OcvkovLYu82FxRIgmV2GpTVXA65WAa3jauvX5t+ctERLGbSRESIehXW3kdQRzBIr9G4SbPGjj7Sq3uL1dOyrVFN/KhhWi2g7tok6oyE2AJVcjL5iyn+0Kj2H1Fxw61+h5YlYWZQwPJgCPjXOfdzCE3OFw5J5mKO/92ocbJUqKPZSPAeJ0rz6r7ipLvpsaCPaJVIo0UwRNlVVADZ5ATa1gSAPatx934LWCa300Hr9mmmTnIS8yg6ug/tCshxy83T3FTtdgwgW7I6df3DlXv8AkWMf6MDx1HH19aaaGcr58XGf9Iv6wr3HMttCT5Bj+QqevsyLTTjwIf8AjnpWH+SlOnDzb34mmmiNQhMspA0Vz/Yf91YWxAOjBh5o9/yqeybLjuBz8Ca9DALr3QbW6kW18anTQzsgaYpRwB/Vf92lfTjkHFlH6Vx+dTj5olrhQR4Zv314/k9TxUjTxsfc8ajTQ1CEDHp9+LyzAV4XaK/eT3H76nP8nIRexA4DjbTz/fXh9lxX+rbxuP3XppoahC/nwPNPcfvr2mMv92pgdjQE6qD6oP8ACa8Hd2BjlEevQqhHP8NNNE5yKnEnoK9fOfAe9d+XdmAamNP1V/dXht38OeEa68si/uppjUOJ84HhXhsT4Cu8uwsOP9EpHgqev2a9tu7h7X7IDX7qe/1aaY1CPDE+Ar2Z7dPeu+27eHuAETX8KE/AUi3bivYInC+qLa3E8ulNMahG2n1+sPcV4+eL99P1hUmXYUP3UB/4a1txbHhP2raHggP7f4saaaGoQ754PvL7ivoxo+8nuKlrbBj43Q8vqqfPnXs7vRnTMh8Oz8L/AMeVNNDORD534r8K9/OvKpQN24ra5bdezFr9KxHd+IEWVD5RrTTGoRs4sfh968jGrwuv6wqT/wA34uSLy0yLfhethN31toBbwRfyppoahEfn6DiyW/SFeTj4/vx/rCpuu7qcjr4IL+mtZRsGK2pc9O6NfhTTQzkGGKT7y+jCvXar1+IqaNsOAD6hPW45+gFfE3Zw7AgxoD4jT+P3U00M5DO0rXxLdale3d2sNHEGCKWLW4C1rX6eVSf5P93cJJs+B5MLh2cqyszRoS2V2XMSRqTa9RkGcq3Z2AOJmjw6nWZst+ial29EDGv0TFGFUKBYAAAeA4VqYDY2HgN4YIYj1jRVPuBW9VkqKt2KUpUkFb/KZsmTt1xKqzR9kI2KAsVKuzAsBqFsx73AW1tcVx8JvZERcsNeYdfhVwVBZvrv+k1TYI++9EZY2IJ10DD8hQ7ZZzpFIxtYBUkJ9LLVj7A/qV9f7xrp0sFR9ljOPYYg24Xib9168iPFtqIJ+n9S4/NRVvUpmFFRHD43/Y4j0jb20FYzs7GfagxP6rH8jVw0qcwKhw2x8aLmPDYgesaf3pBWz/JW02H9RKOVjJB/9lWrSozAqo7A2mP9CT5SxX+JAp/IW0rn6A+faQa+Xev72q1aUsFUHZe0wLfNnt4NhTy/4lfDhdpf7rL6dhw9JKtilLBUTYTaDafNsR5WQcPHOB8a+DY2PP8Aqs5/tQj01lq3qUzAqL+RceP9VnH9uE/lLX1Nn49TrhpjfkQh/JtKtylLFFTSDEjQ4OccRpG7fkTXlZJv90xPn2M//wDNW3SlgqOTadtGw8q+aSr011SvB2obACB7f8OY3/5at+lLBUI2rfhATwv3JT58tL1mfbMhP9TISL8IpifLRatilLBVfz3FWuMLNY9YJifiL/CviDFN/qkxJ4XiZfiSAPWrVpSwVdHhsceGCk941/OYVlttAf6nL7xHn/xasylLBWTYrGi18HMLjkl/cgm3rXn57itb4TEajlE/7BVn0pYKpGLxDGy4TEEi3GKUfFgBXyOTHMbR4Se40N4wg95GUH41a9KWCs8PuZjZ3UYl0ihvdgsheW3NR3cq34XBNuVWNgsKkUaRxqFRFCqo4AAWArNSosClKUB//9k="/>
          <p:cNvSpPr>
            <a:spLocks noChangeAspect="1" noChangeArrowheads="1"/>
          </p:cNvSpPr>
          <p:nvPr/>
        </p:nvSpPr>
        <p:spPr bwMode="auto">
          <a:xfrm>
            <a:off x="-127000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AE"/>
          </a:p>
        </p:txBody>
      </p:sp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649" y="6660232"/>
            <a:ext cx="194421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data:image/jpeg;base64,/9j/4AAQSkZJRgABAQAAAQABAAD/2wCEAAkGBxQSEhUUExQVFBQVGB8aGBcWGSAgFxcfHRscGRwcGh4cICggHhonHB4fIjEhJSkrLi8uGB80ODMsNygtLiwBCgoKDg0OGxAQGzckICY4LzU0ODc0LDg0LywsNDQsNC80LywsLCwwLCwvLCw0LDAsNC0sLCwsLCwsLy0sLCwsLP/AABEIANYA3AMBIgACEQEDEQH/xAAcAAEAAgMBAQEAAAAAAAAAAAAABgcEBQgDAgH/xABPEAABAwIEBAMEBQgECQ0AAAABAgMRAAQFEiExBgciQRNRYRQycYEzQpGhsQgVIzVScsHRJVNzghckQ2KTsrPh8BYYNFVjg4SSlKLCw+P/xAAaAQEAAwEBAQAAAAAAAAAAAAAAAwQFAgEG/8QAMxEAAgEDAgIIBAYDAQAAAAAAAAECAwQRITEFEiJBUWFxgaHwEyMysTNCkcHR4UNS8RT/2gAMAwEAAhEDEQA/ALxpSlAKUpQClKUApSlAKUr5WqK5lJRWWD8cXFfQNYqldzWvwbie0uHFMsXDTriBJShQJABgn1E9x51n0LuU6rzs/T/p244Ru6UpWkcClKUApSlAKUpQClKUApSlAKUpQClKUApSlAKUpQClKUApSlAfhNYzi+5r7dXNYWJW63GlttqyLWkpC+6M2hUNDJSNQO5AGkzWPd1/izVOO33ZJFY1KC4k4pxDGb1yys1HwCpSQlsgBSB0lTqwTKNzvBzRBkCtDxJwZfYOpFwF9IVCX2FHpVl1B2ImSPIgGrnuHsOwG3DKSGwZlR1ffMiZgSQJHkB6VmcA8RNYmy4pTIDKnC2EOQrNlCVAqEQCZ21iBrW1Tt4whhEbZouVHNY3ziLO6SfaVZsjiB0LCUlZCh9VQSDrsY7He2a5iwq3TacTIbt/0aEXmRIGsJUcpTr2KSR866drkClKUApSlAKUpQClKUApSlAKUpQClKUApSlAKUpQClQfibmrYWTjjLinFvNQChCDuYMBRhMwfOonf8/7cAeDaPLVOocWlAA8wU55PpA+NAXJXk6vtVFXHPi6dWhFrYthSjlyqUp1SySAkICAjWdIgySNu8sw+4xt8oXcOWuHNqT7pb8RyZOuQq3On1tB66VWuVNwxDTvOoLLLDr0YGtRi542w+zSUP3zbjqEkqiCokEyIbEBUgjLvoJ861THNu0ecS1ZsXV24r6rTcZdQAVFZEJk6q2HeKq0LCUJqUnseuRFOfOCOP8AgrZbddWhxaSltJVCVAGSEgncDWs7k1aOsWJS62tpYfUQlxJSYyogwoAx6+lTG1ffXmVcNIZWT7iXPEj4nIkT8Jr3r6KFNZ5iLJzvxXiPhY68+CUZLrPI3EKBP3Vd3+GbCv65z/RL/lWHecv8OedW69bqcccVmUfFWnU76AxWnxfhTALX6dtLZ3ym5czmZg5QZjQ6xGlVZUJJ5Pckk/wz4V/XOf6Jf8q22FrGJW6XrbELlLSlGChLKVDKSkpIU0SPODrsa5x4mcwoLWLNq7VM5VKeSG0EiQAktFakg6aqB0371NuTGOn2d21zqCkL8RIBjpUAkxBk9QE9tR51Xqz+HFy7CWjT+JNQ7Swcb4AvnyQnGrlDUgpSWxnECDK2lNyJJMQBtvE1W/MDhnE8LYD6sUfdQp0NpAddCtQpQJBUQNE7Sd6s32tz+sX/AOY/zqH81pcw5wrUpXhqQpMqMA5giYnXpUofOqsL1Sko43LtTh0oRcubYz+SnMb2hIsrx2X0/QrXu6mPdKp1cHrqR5mat+uR+Vf62sv7Ufga64q6ZwpSlAKUpQClKUApSlAKUpQCtHxtxAmwsnrkwShPQDspZ0QDBGmaJ12mt5VEflKXr3iWrJEW5SpYP7TgOVQOv1UlMaD6Q79gKaddW84VKOZbiiVE91KMkn5mrfwXk6yyUqv7jOoGTb2/fbRTh2G4IABiIIqm21kEEbgyK6juFlRStRkuIQtR21UgE1XuasqcMxLdnRjVniR82HhWqSizYbtkHfIOtWgEqVvOlY17eFptx/L4haQt0gmM3hoLhBMHcJida2uO43hmHKSi4XLi0pKUQpa1BRKQoBIjUgjTyrw5m4gk4HcrSFsBxACUrBbX1LAKSkwQSJ6TqQTIqBWtSclKpIsu8pQi40onM+E4c7eXLbLcrdfXEmTqTqpR1MDVRPYAmurcFw9rDrdu2YSmUJAUsASpXdSiAMyiST86oHllxBZ4cl26ezLuTLbSECSlPTmVroCZgGdkq01ra3vMXFLsK9jtFIQNCW21urTI7qiAZkjpHzrUpqK1kZTLhvr5tpJW84htM6qcUEiT6nvUCxzm5aMyGEruFDy6Ubj6xBO0kQk7dqgf+D7FrtZW8k5o0U+4CSCSYEEkbnTSJreWXJRwlIduQkr9wNtlUkamZIGUee2o8xU0qk3ssHmERvHOZ19cZglYYQZ6WhBAIiMx6vWdNdoqHPOqWoqWoqUoyVKMknzJOpNdC4bySs0TnDrs/wBY5Eeo8MD7yal2HcAWjM5GGEyADDYMx5zULWfqkenKdlhzzysrTTjiomEIKjGmsAbajX1FTXhPgDEA62tdvctsuApUtpWVxOZOhICswhWUlJHbaulWcIbSABMAQBsBHkBECsthkIEJ2qOcYuLSZ3CXLJMorl6Lhpy6trkuKW2pKkrcUTmSqQMszp0zv5jcVsuYduXMOuAmJCQrXyQtKz9wNTJ9P9MvIW2FIesEqSskaFl1QIA3/wAskzpt37Rji/8A6Dc/2K/9U1k16bhWjLtwbFtVVShKPZn1yVHyr/W1l/aj8DXXFcj8q/1tZf2o/A11xWqYopWj404lbw60cuXIVl0QgqguLOyAYOu50BgAntTg3HV31q3cLt1W3iCUoUoGU9lAwDlI1EgfZBIG8pWvxvGmLNvxbl1DLchIUo7k7ADcmATA7AntWVaXSHUBxtaXEK1StCgpKvgRoaA9qUpQClKUApSlAKpz8pSySba1ek5kOqQB9WFozGdJmWxGvc1cdQTnZalzCLgAgZMqzPcJUNPjXMpKO4OV66Wwp9TlpaOLMqctm1HSO2X+Fc010NwM+pzC7JayD0LbGnZt1SR/7Y+yq16s0i9w94rfqbnF2bf884U4tvOt63dbSo6hJbCXEKg6AjM5qNeoeWkx4gwJi9a8G4RnbzBWWSNU6jVJBqDcVPhtzBLhKQXE3gtwVTGV4FtzQEaxBB7ED1FWFieINW7SnXlhttEZlHYSQBPzIqxTeYplSquWbXezS2XA1k0VeGw0jMZ6UJ7bbg1ukWCB2n4mayELCgCCCCJBGxB2I9Kpnn1xyprLY2zqkOaKfUgkFIgFCJidfeMHYAd6m55dpxgkHGPM5i1X7NYoTd3ijkSlvVCVGQMxT7ygqJQCD5kVIOCuHFsJ9ou1l+/eSPFcVHQNw03GiW0+nvGT3AEL5Lcvk2raL+6BTcLB8NK9PBSqUyf89ST32Co3mrZeeSgSogD1/wCN64yD7pWvaxhspJmI7Hc/DzrCzPPnOjoSPd13P8fwoDe15M3KVkhKgSN4rQXt+6r9GU5VTBy7q8vl+NZWF4QUkLWSD+yD+JH4UBpcYvvDxywRlnx7a4bmYywUOztr9HEae9PaDqMWSC28CAQUr0O2xrYcbANYrhD8EqLjjMTAhxsidpkEz8vnXjiNuMzjZOkqTPfuKoX35WanDfzoojlX+trL+1H4GuuK4+4QuDb4pbqRBKLhKRm8ivJrEawa69uGQtKkK1SoQR5g7ir5lkBGF/ne/D7yEnD7MqTbg7XDsgKcIiC0CCBGiikHUaVLeJeIGLBhT9wsIQnQD6y1akJQO6jB09CdgawuLuKLbCrbxHIAAytNJgFZA0SkdkgRJ2Aj0FU9gOC3vEz/ALRerU1Zt5gnwwBuZytSCNNAVkH3QNTsBosQOJcS3RW20fCQSEDUMMjTQrOhcIykxqd4AGlu8tuXb+GyV3zqxP0LcBn60yFgnWQenLqNSe02wfCmrVlDDCA222ISkfiTuSdyTqTWg5gcdsYU0FL/AEjy/o2QYUrzJMHKkecfCaAllKoz/nBn/q8f+o//ACrOsOf7BSfGtHUKnQNrSsR6lWSDPaKAuWlY2GX6Lhpt5pQU24kKSR3BE/b6Vk0ApSvwmjeNQfi1RWg4vsjcWV00E+IpbKwlOmqspyb6A5orcLVNfJFYVzdOpPTZbEqWDier05T3C3MKTmIys3DrafQKS278+pStfUVTOO2YYuX2UyUtOrQkq3ISopEwBrA8qtfkq8pVjcokZG30LA7ytBSf9RP2Vq3PSosls3ivElHH5/oxl0Sly2vGlNqB91RUDMbfW7ztUY/KB4x8RwYe0QUNwt5QMkr1hHkAkQT3k9o1lPHDKXMFvQoT4eRxO+isyR89O1b3D+CcMvbRpxVs0vxWkKLgBC1dIM5hCht517bPNKJ5drFaRVXLPmv7Dau29yFOBCVKtjJMGNGjvCCdjGkntERbg2wdxbFmw6oqLjhdeWE7JT1KmBAmAkSIlSamPMDks4xmew/M80NSydXU6EnKdM4ECB72sanfb/k44BCbi8UBJPgoBHUIhazPkZSP7p8qnKxamLYe4s9JBSNAgaR/A16N4WV5fGUVZRASNB8z3P8AKs2/vW2EFx5xDTafeWtQSkSYEk6akgfE1Xlrxe9jF37PYZ2rFuDcXYEOKO4Q1PuzsSQTBJ0gZgJ0MGakGDA7TofjNbBKYEDQCvlhoISEpEJSIA8gK+6A/I1nvX7SlAVxzavPBuMJcy5st3tMbgJ3g+f3VmYl9M5++r8TWHz2u/Bsbd2M3h3jS4mJyhaonttWwxpeZ5R8wk/ahNUb9dBPvNLhj+Y13HOWGtFGKNpUIUm7SCPIh0A11LxnxYxhluXnzqdG2x77ivIenmdh9k8yL/XX/j//AL66W4k4RbvrhhdyQti3CiGCBC1qgZln9kJHu9yR5QbkXmKM+axJoq3hPhS4x+4OIYnmFtqGmgSnMOwR3S2P2t1Eb96vCytEMtpbbSENoASlKRASBsBXo02EgJSAlKRAAEAAaAAdhX1XRyR7jfixnDbcuuKGdUhpvdTi40AEzA0k9p8yK5xfwLEMSeXc3MpUvWXQRIIlIQncIiI7QQRNdJ23DLPje0vf4xc9nHAIbGvS0nZtIn1UdMylHWopxa1lulmZzAKH2AfwqKtNwjlF/h1vCvV5Z7YOc8Kwpb9wlgApUVQqQZRHvEj08jVlWXKJu5KkM3Km1gApDoCgrXq1TEQI0g1trXA227ly5A63EgR5ftHfdWnbt6mt/hN6WXUODYHX906H7qhdfpLGxpw4SlRmnrLXHlt+pr+UONvWV27g14pBUjVlWYmCUhRbTO6SDmAEQQredLkrnXn6hTOJ29y2vqU0haCPqlCjlIPfsaungHiD2+wYuCIUpML/AH0nKqNBoSJ+dWz50kNeDq5r6dX2rxrJvrnPy4+f8HcV1ilKVmHZy7zksy3i1xJBz5ViOwKRp91b/kc8spvWx7mVtZGm4UUzO+x2r5/KGtcuINOBBActx1RopSVrBE7FQSUT5Ap8xWDySuFi6uGx7q7dRUI3yLQR66Sa34PmtvIUXitHxRa+LshzDcRQoSn2Va426kJK0nTyUAYrdcp70PYTZqSCAlvJr5tktk/AlM1j4MylaltrAUhbS0qSdlAiCCO4ioxyW4iTb4G89cKhq1eWkQNQkpbXGm5K3D9o7Clm80ifiCxWfkW5WDjGJNWlu6+6QhtpJWrYT3gealKMAbkqHc1QvAPNt1F+v2tf+K3LhUcxn2cn3Skge5skiI+tprOy/KA4zzFFgyoFBSlx4jvPU2kGdRHUfinXerRSIXiOPYhxBeN2+aAtRCGkmGkASoqV+0Upk5jrpp5V0hwjwyxh1ulhhMAarV9ZxXdSj3P4CAIquvyfeHy1Zu3hR+kfUUtz3QjSRqYBXm3APR5RViWZuCpciCrurZP7o76eWlAbZdygKCSoBR2BNa+9xQyEM9Sz37D4fz2r4VgQIkrUVncmI+zfb1rPsrJLQhO/cnc0BgfndSElLiCHANPJXrWFYtvOueIDHmo7fADuPSpE60lQhQBHrX0BFAVtz+s1rwkqEHwnm1r7aGW9B55ljTymsj2rxm2H4y+Ow07lmcuZtOk9489Kyedv6lu/+6/27daLha9L2H2SynLFsluJn6IqanYb5JjtMa71TvV8vzL/AA5/O8iqscaCceSEgAe0snTzV4alH4kkn511WTXLfGLXhY20syoLcZcyoBKoBSmABqVdGgHmKvdy9cBL96Q23EtWiAVLEkEF/LPiO6CEIGVJJHWYUJI1YQoqU3hYRXrQbrSSXWyUsu5p0UIJHUImDBIB1idj33EggnyxB3K2dd9B86j7OLLUoLWCB+x6eu+sV9vBIVCSCDqPhXPC7+jfSkoPDj6rtOa1GVJLPWfNVZcY54GIPWb5IGeWFqEDKvrDYn6qSSlJGnTGm1TPizi1nDyz46VlLpUMyQDlygHUTPftVR827+2unGLm2cQvO2UrAV1pKTIzIOqdFRPeD5Vp3cYzhgWtxKhUU4li18rWACSQANSTsB5n0qq7fmHdJSElLK4EZlJVmPqYUBPyrzv+L7u8QWAhPXuGkKKlDy1J0+ArI/8APLrPpHxehjo5z4HtzF4vN+tpsEFm2CktmCCrNGYkk6jpAG2g2q8+RP6nZ/fc/wBoqqW4W5bu3K0B9fs6VkDbMsTMSntrGhPftFdI8J8ONYfbJtmVLU2gqILhBV1EqMlKQNz5Vcg1jCPnbiFRS5prHNqbRTVeSkEVk0qpVsac9VoyJSZiUrIU0K8lNkVm1bSpT1xlHakmU3+UdZSxaPTqhxaMsb50hUz6eH99V5yguFpxNtKP8q26hQiSR4S1QPXMkbVdXOuyLuEvQBLZSvXsAoTHrrVCcubtTWKWSkGCbhtB0npcUG1DXzSoj51o2L5qPL4nLeJZOicEI8duYiSNfVJH37VW3B3CYxH85WQuPZ2W7wrDSEySAVpEAqACBoNuyddIqwLJeVxBOwUkn5EGtFy+dba4hxRlIylfUkAaaEFX3qn5mvLB9Fo0OJx6cX3ES4r5H3Nu2t21cFylInw8sOkAa5QJCjM9I1PaTpVcYXgzj103a5ShxxxLcKBBSVEDqG4jeu0a1zuB26rhF0WUG4QClLsdYBBET30JHzNXzMPbCcPTbsNMI9xpCUJ+CQAN9a8OIMdYsmVP3CwhtP2qPZKRuVHy/hUT5m8ym8LHhIT4t0tGZCTORIJIClnSRIPSNTl7TNV/y9wO5x279vv3CphhfQgp6Fmc2RIIy+GDvuToPUAXHwtibt237QtAaac1ZRMrUjcOOadJUIIQCYG5kwN3X4NK87h9KBmUYFAetK1drjSVEhQyD6pOx+PlWuxrilDALilJQy37ylbHtp332jUmgPjmdapdwq9SsSAypY1I6kfpEnTyUkH5VTXD/G+TDrW1t2VPXaA4kIAJSJczhS4jSFHQH6upE1kce82zfTaW0W9s50uvOCVqEkGAJhBT2jMZjTWYvgCnHD7JhqCkrkPXRBC1gEGf+ybHYAyZ1MkAV7mUVB822+u3myahJxnlEzw3EW7Z5CglN/jSyRof0VqkkgpBGiSjWSeoSRoDUvwjC3EqL1077RcmRniENgx0tp+qDAk7mK1WG4fZYOzK1pStYhTizLrpnZKdTEn3Ujynzo9jTzyPElNhaRPjvR4yxICS2hXSgK7FUnUQnY18de3VW70p6Q2y9M+C/ZZb6+xaMIxg8y39+9STuvhJjdUSEjVR2G3lJGuwkTFVRzgwtTDzd6ypTZc/RrKVZVBUHKdIOqQR392mP8yW2Jbw9OYknM+7KlEyo6ZtTqZBVoBpl8oKhq8xJ7QO3Dh79kjTc+6kbeQ1FXOE8NrW9RXE3yRXbu13rq82Q3FeM1yLVmLiGNXD6EIedW4lucgWZyzvqda/cEwV+8c8O3bLiwCogECAO5JIAEkDU9xVscJckEujNdvqHmliNPIZ1Aie/u1ZPBfLazwxTi2fEcU4AkqeKSUgEkhOVCYBMTv7qfKvrITjNKSeUzPaaeGVZyh5duG9d/OForwmm9PESktKWoiACZC4TmMpOhAkiQDbVpy/tGnFKbQG0KMltACRPxGuX0qTtMpT7oAnyrwxPE2bdtTj7qGkJ3UtQA+/cnYDvScYs7pVp03mDwz7s7JtoANoCQPIa/M7msitJw5xIi+zLYQ54CdA8tOVLhk/Rg9SkxBzQBqBvMbuvUsHEpOTy2KUpQ8FKUoDQceWHj4deNhBWosOZUpnMpQSVIAA1JzAad9q5JwO5U1csOIMLQ6hSTvBSoEGD6iu1FCuK8VtvZrl1tKp8F1SQojfIogGPlMV4opbA6XuzDi/3z/rGoxa3SWuLSEoEXDMHtBLIdKvU9EfOpG66VwpW6kpUfiUgn76hHG94pniHDHWUpS440wFbdWd1xlUkju30z208qoWek5xNW/1pwkSfmnzOVh11bssZXFJOe4SYPQdA3O6VkdU6RCJBBipn/yvtvzf+cM/6DJn01UCdMhAnrzdMdjvVHcS8pcXdcduVhl5xxZUpLbmuuuniBIgbRM7b1Xtxc3LCHLRwutIKwpbCwUwsDQlJEhUfwrQMo29sl7GsVSFEly6d6tR0IA1jYdDSfLXLsTXTTjPsbLVvboKGm0hKTvoO0+Z7k761Vv5OXDur18tOn0TRO86FZGv7omPOO9XnQGndS8+Ijw0Ed91fxiv1jBzp4qysJ2TrFe2MY0zbBPiK63FZW20gqW4o7BKQCfnsO5FbBO2tAeb1slacqkgjsPL4eVcu8zcTXe4g8ywSpm3zhKQsQoNJUtxw65SYC4j6oAiZnoPmJxCLDD339M4TlbBPvLWcqe4JicxAMwk+VU1yYsmG0XF9duoQlc2yPGUEoVnAU4cy91QI0PdUzQ9Sy8FcYRhQelbjiGWUkZnF95I6UJGq1wZgbDUkVPMO4mX4fsuEshplH0l0/Gm5K1qPSiQDqqd4AECotxBh1lbXToQ77S0FS2lpWhBgpC3YIMAkHLJ0GoJMMOt7zEyLdlKUtNdQQnpZb1IkkyVK1OpKlHXfWs29oxqdKq+itdfpXfj8z8cImpycdFv6/0bh7HrW0cLqVKxG8Mfpnp8Fs+9LY949Xw0mI76YN3+LvTDjxnc6NNzJ391I+8xGtZvG/BScOZZUXS464pQVAhAAAIgbzrvNdG4RgTbbaEgAJCRCUCEjT0qhKvGnCNW2jzuWVzPqxptpp3LBJjVxqPCXUvf3Ko4Y5QNiDclT64+jbkIE7yR1GCd5G3rVr4RwshpAQlKWkD6jYA/3TW/t0ACEgD4VgYpfvoUEMWxdJBOdTiUNJIGgUZK9dtEGrFPhqr4qXM3Pu2ivJHLr8ulNY+5n29slAhIio/xBx3Y2ZyOvpU7MeE11u9t0pkp0M6xI2msN7hW7uj/AI7fuBEz4NmnwUaFJAKzmcKdDPVPUYIrb4DwpZ2Qi2t229uoCVmJiVKlROp3PeteEIwXLFYRXbbeWQS44lxvEZFhZiyYUNH7rRw6BUpB7EGAQlQ9R2+rDlD4j6LjErxy9WkyUEdCo90GTOXuUiJ+2rQ8VMxInynWvuujw/EpAAAEAaADYV+0pQClKUApSlAK5Q5xWRaxe5BgZ1BYy+Skg6+tdX1zZ+UPZ5MTSsT+lt0KJO0hS0QP7qUn5+tAWHgtyp21tlrMqVbtFRgCTkHYaVDudJQFYW6oJB/SJUoDUpbcRlB7kCVH+8fOt/wHcKcw20UoyQ2pMwBoh1xCdvJKQJ9K1XOjXDWJ7XRA9AWiSB6TrWdR0uZLxNa4XNaQfZj+C9GXQpIUkylQBB8wdRUU475f22KI6wG3xGV9IGcAfVV+0nU6GtvwtiCXbG3ejKlTCFa9hlG9YPBnG9riaXPAV1NqIUhWiomErA3KSPs2MVomSZ3CeBJsLNm1QZDSYJ16lElSlakxKiTHaahHH/N+3s8zNplubjaQZabJB3UPeUDEpHwkGa9ud3GHsVn4DZIfugUpI3QjQLVtuQco2PVI2qFcjOB0LScRuUZ0oJFuggmVJOrkRCoOgOwIUdwCALC5ccMPozX2IKDt8+B1GP0KI0bTHSPM5QPLXep3Wnt8YUsqAbJP1QP/AJHYUyXQJ1T1fYn1E/76Ah3Nbh13E1s2yXm2WUStS1SSVnRKSAQAMsmT5iok1yYtmyA/curOUSGglOumoJzab6ROoq5bfCEBPWM6juT/AA8vjvXyzgjaVSZUOwOw/nQ9TwQnAOVmGDIv2cOZdCXHFkkjupMhBneIj0qB8O2fs2P4g2rK0Yc8NJIlQU42tATB38M543ABmIMXZjnE9nYpm4uGmR2STKzqE9KEyowTrA03NUU7jLFzxKp9lwLacgIXqAoi2SiIUAZzAjaoLinGVOWVnR+/QnoT+bHxRtecA/o4Hv7U3r3+jf8A5D7Kutj3U/AfhVSczLNDmFXClEhTK2XEAHc5y0Z8xldO3ePnbbHup+A/Csmv+DT8ye8/Hl5fY9mlQa91zBiJ7Tt86xayGlSKscPrf435FOa6zQYsxiTghh20YkRmUhbiwfNMlKR8ClVRHFOCMZfkLxcAKEEIbyCP7pGvrVoUrVOCH8D8AM4fLqlKuLtwDxH3dVaAaInVKZHmSdJOgAmFKUApSlAKUpQClKUAqlvylbIlmzenRC1t5e5zpSqfl4f31dNV5z2sPFwlxQQFFpaFyYlImCRPoY086Ah3KZ9S8NTmM+G+62n0TlacjTfrcWZOvVGwEZnNAf0Q96PNR6anatLyYdJs30k9KH0lI8itBCvt8NP2epqUcax+a76Ynw0kT/ao2rOfRu/fYay6Vj4fyRrE+LH/APk7Z27KVF19Cm1+EknKy2tbXVuQVgR2mFR5VWnC/EL+HXKX2TC0aKSoaLTPUhQ8jHxETuKvn8na5UvDFpUokN3K0pB+qkobXA9MylH4k1vOYPCmGXLRN4WbZcQm4KkoUkkkjUkBQmelU7nY61omSc58RYu9i9+XMp8R9aUNtzmyjRKUiANPl3JrrHh/DE2tszbp2abSj1MCCTAEknWYFcxYG/ZYZigeLwvWWAVNlpB61zlAVngAp1WFJkHKmDrpIse57XjmZNs01bpOyiM7ohUyJ6BIgQUnvrtAHRJITJMDzO1RPHeZeG2nv3SHFfsMnxFaEAg5ZCSJ2UQdDExXNr2I4liaikruboq0KU5ikxK4yp6dNTt29Kk3DvJfELgBTwRaoIn9IZcgiR0J1GsAhRSRO2lASnHufukWdt1ftvnpGo+qgyZE/WEEjeoNiHHmL4kooQ46Qo6NWyCAJMgdHUdRpmJOm9WlhPKLC7QhVy4u5V+ypUJ7EHKjqOx3MamRtUst8TYt0ZLS3Q0kbAJCU667J9SainXpw3ZPTtqtT6UUfgvJ/E7pWd5It0rhRW8qXDm1JyAlWfzC8p1+NT7CeUVpY5XnLlblw31JAKUoKgNRlIKiJ9RUnuMWeXMrIB7J0H/HxrR4vjLFsnO+6lsHz1UdewEqO/YVTnec3Rgty9T4fyPnnLGDC46tVOYbeJQJIaSs6gdKHmlqOvkkE/KrSY91PwH4VQON8zEOIetrZhbvtDamQomD1wAUpAJJnSNJq/mR0p+A/CqdxBxpwUu/9iC6qRnVbi8n3X0hUGvmlVYycWpIrmXSvNlXavSvo6VRVIKSImsClKVIeClKUApSlAKUpQCo7zDsw9hl6jU/4utQCdyUJK0j5qSNKkVfihINAc38knVEXaJ6AG1xp70qTMxOxOk1YeMKHsd6DrNm+B8Q0pX8KrXlYwtjEbu2zylCFhUAdZacSkHXUbk6GrdwwjxUZhIJyn+8CnX01rNuOjcRfga9r0rWS8fsc44HxXd2aFt2z6mUuEKVkAklMgdUZgNdga80W15fuZgl+6WSRIClnSVkA6+ZMetX5hHLjB7KCtJu3R3cOZMwQegQj5KkjSKk/wCfghOVhpDafKNPLYR2j7KtzuKcN2UadpWntEpbh7kjfPdVyUWqPJRC3DsZhBgDU7qkFO1T7COVuEWhBeKrpxJmFk5ZBkdCIHkCFkgxtvW5ub9xz31k+mw+waVjVUnf/wCqL1Phi/O/0N2jGG2UhFsyhtIAAEAAAaDpT6eta+5xJ1z3lmPIaD7q1WJYm1boK3nEtpHdR+Ow3J02GpqDY5zSaRKbZBdV2WuUo76x7x7eXyqHmr1tv6LHLbW++M+pYZ0qMY1x5Z2+nieKuPda6vkVe6DPaZqpcX4mu71ULWogzDbYITGsjKNTp5yYrIwzgS+eP0JbT+06coGk7e8fLQHepY2kY61JEE7+c3ijE2WN8zLp3RmLdPfLCln+8Rp8gD61Dn31uqlalLUdJUST8NatTCuUiDHiurcPdLSY7aamTvVicP8ALtpnVthtr/OV1L1g7mTEgaEiPKp4VacdKUc++0rzo1Za15499iKZ5Y8KPP4hbFbKwylzMpSgpKegZ9x3kCK6iUgisPD8EQ0oLzKUoT8NRG1bWlS3+Osz0ZVnyReIPKMSlZCmwa81NGs2rZVIa7o8Ukz5SqDWSDWJXsyrtU1hW5ZfDfX9zyS6z1pSlbBGKUpQClKUApSlAKUpQHOt6oWXEr4WpFu07nKicoSUqaLidTonM4lPkZPrU5tMWYdnw3mnI3yrSYnzg1K+LOBbK/SsvsJLpSYeTKXAcuVJKkxmjsFSNNqofHOVzqJXarDgnRtUJXHoonKT8YqldU4SkuZ4NGyq1IQfJHKLar8qi7ROKtOKab9qC+46iNO8nQjXfapWjh7F7sRd3PgoB2GXMdtYagEb7mdDprVSVso7zWC9C8c9oPPvrJTjXGdnbaLdClzGRvqUI840T8zUDxLmDeXSi3ZtFAOgKUlTusjfZM6bCRG9S3CeWNonRSF3Cv8AOJA300RHw1mp7hPChQkBDaGEeQAG8n3U+vnG9d01TX0Rcn6EdV1X+JNQXdv78CiLTgbELxfiPyiTqt5XXEmYTqdNTBgGdKl+EcqbcR4inH1aSE9KT5jTqgn1Bq5rbh1pPvSs/YPurasspQISkJHkBFWlCvPd8q7ik6lvD6VzPvINgXBCWkgNMtsJ846jpAJ7k9jJmpLbcOtJ96Vn10H3VuKV3G1prV6vvOJ3lWWi0XcebLKUCEpCR6CK9KUqwlgqtt6sUpSh4KUpQHypINfHhxtXrSoalvTnq1r2nqbFKUqY8FKUoBSlKAUpSgFKUoBWA/gzKvqAeqdPw0PzpSuZQjLdZOozlDWLwa5/hkfUWR6KE/hXvbcOtp9+Vn4wPupSolbUk88pO7ys1jmNqyylAhKQkegivSlKnSwV229xSlKHgpSlAKUpQClKUApSlAKUpQClKUApSlAf/9k="/>
          <p:cNvSpPr>
            <a:spLocks noChangeAspect="1" noChangeArrowheads="1"/>
          </p:cNvSpPr>
          <p:nvPr/>
        </p:nvSpPr>
        <p:spPr bwMode="auto">
          <a:xfrm>
            <a:off x="-127000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AE"/>
          </a:p>
        </p:txBody>
      </p:sp>
      <p:grpSp>
        <p:nvGrpSpPr>
          <p:cNvPr id="10" name="Group 9"/>
          <p:cNvGrpSpPr/>
          <p:nvPr/>
        </p:nvGrpSpPr>
        <p:grpSpPr>
          <a:xfrm>
            <a:off x="188640" y="1763688"/>
            <a:ext cx="6408712" cy="1569660"/>
            <a:chOff x="260648" y="251520"/>
            <a:chExt cx="6480720" cy="1569660"/>
          </a:xfrm>
        </p:grpSpPr>
        <p:sp>
          <p:nvSpPr>
            <p:cNvPr id="11" name="Rectangle 10"/>
            <p:cNvSpPr/>
            <p:nvPr/>
          </p:nvSpPr>
          <p:spPr>
            <a:xfrm>
              <a:off x="260648" y="251520"/>
              <a:ext cx="6480720" cy="1547664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AE">
                <a:solidFill>
                  <a:srgbClr val="000099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06693" y="251520"/>
              <a:ext cx="3365550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12700">
                    <a:noFill/>
                    <a:prstDash val="solid"/>
                  </a:ln>
                  <a:solidFill>
                    <a:srgbClr val="000099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haroni" pitchFamily="2" charset="-79"/>
                  <a:cs typeface="Aharoni" pitchFamily="2" charset="-79"/>
                </a:rPr>
                <a:t>Datashow </a:t>
              </a:r>
            </a:p>
            <a:p>
              <a:pPr algn="ctr"/>
              <a:r>
                <a:rPr lang="en-US" sz="4800" b="1" cap="none" spc="0" dirty="0" smtClean="0">
                  <a:ln w="12700">
                    <a:noFill/>
                    <a:prstDash val="solid"/>
                  </a:ln>
                  <a:solidFill>
                    <a:srgbClr val="000099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haroni" pitchFamily="2" charset="-79"/>
                  <a:cs typeface="Aharoni" pitchFamily="2" charset="-79"/>
                </a:rPr>
                <a:t>Manager </a:t>
              </a:r>
              <a:endParaRPr lang="en-US" sz="4800" b="1" cap="none" spc="0" dirty="0">
                <a:ln w="12700">
                  <a:noFill/>
                  <a:prstDash val="solid"/>
                </a:ln>
                <a:solidFill>
                  <a:srgbClr val="00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endParaRPr>
            </a:p>
          </p:txBody>
        </p:sp>
      </p:grpSp>
      <p:sp>
        <p:nvSpPr>
          <p:cNvPr id="11276" name="AutoShape 12" descr="data:image/jpeg;base64,/9j/4AAQSkZJRgABAQAAAQABAAD/2wCEAAkGBxQTERUUExQUFRUWGRgYGBcVGRgbGRwaHRgbHBoYHCAgHCggGxwlHRwYITEhJSksMC4vGB8zODMtNygtLisBCgoKDg0OGhAQGy0kHyQuLCwsNCwsLCwsLCwtLCwsLDQsLCwsLCwsLSwsLCwsLSwsLCwsLCwsLCwsLCwsLCwsLP/AABEIAKkBKgMBIgACEQEDEQH/xAAcAAEAAgMBAQEAAAAAAAAAAAAABgcDBAUCAQj/xABNEAACAQIDBQYBCAUHCwQDAAABAgMAEQQSIQUGMUFREyJhcYGRoQcUIzJCUmKxcpLB0fAVFiQzgrLCJTRDRFNUc6Kj4fGDk7PTF1XS/8QAGgEBAAMBAQEAAAAAAAAAAAAAAAECAwQGBf/EADERAAICAAUBBwIEBwAAAAAAAAABAhEDEhMhMUEEMlFhcbHwIjMFFJHxI0JicqHB0f/aAAwDAQACEQMRAD8AvGlKUApSlAKUpQClKUApSlAKUpQClKUApSlAYsVOERnPBQWPkBc1HdxdsTYjDST4goFMsoS2gCKxXXyIOvhUP3p2PisAJZI5ZJMLJmMnMx5jqHH2k10cC459agq7aeTDxQSueyS+WFODFmLFnA+sbtoDoByqlmygmtmXDj/lIwMblFZ5iOPYrmF+l7gVoSfKjFey4XEHxbsl/wAZPwqu8PiMoAWAaffYA+wBAFdJNqN/u6E/pPqfIJVNRm2hHzJlD8qcN/pMPOg6jIw9bNp61Jtjb04XFWEMysx+ydG9AePpeqnk2oo+vh2B52YMPZgDWg6wSHPC/ZTLraxAJvpmHIeI4UWI+pDwI9D9AUqFfJ9vYcQvzee64iPTXiwH7QLeY161McPOrqHRlZWFwykEEdQRoa1Ts5pRcXRkpSlSVFKUoBSlKAUpSgFKUoBSlKAUpSgFKUoBSlKAUpSgFKUoBSlKAUpSgFKV8Y21NAfJHCgkkAAXJOgA6mqw3o+U98xjwKKdSO2lvY24si81H3m06A1h3m2tJtKSWKJimDw4ZppNQGC308SbaD9t7cXA7BU4NZpRZ8ZNHFCp5QhszaD8CPp4nwql3wbxw0ueTXkXE4qBsTjJ5poUF44r5BKxIC91QAqFiFB4m97gcefPuo8UscYCM8iM2ViV7ykZ0U+AYWv0OtWo00caWYL3iAAbW490a87jQeVZkyScRr8feh2aMY9NvH3KifCtEwWVZIyfq5nJBPQNdlJ8ONbkcQtpIVboygg9NVIt7VZWK2QjqVYBlPFWAINcOXcyL7IkT9GQ29muB7VRxJyx/lf+iLiWUA/SREeLH4ArXPxk2YEPEdPtLkBGnEEMKl/8yT/tpLfox5ve1vhXQwe50K6spkYcDMQQOllAC+tqhQFefsVjDtCQSRFnaFZBk7Ygg9nezOLcTlLDTrpX6I2DjsPLChwzo0Sqqrk+yALAEcRpyNQTG7qRu07zHtO1CoNAOzjUCwU9c92v5dKgWAws+EmHZSGNlk7EyXyrmuMufkyMrIdfq5hfStLo5Z4Te9/Pm5+iaVFdzN6jiS0GIXssXF9dDwYA2zr4X0NSqrpnM1TpilKUIFKUoBSlKAUpSgFKUoBSlKAUpSgFKUoBSlKAUpSgFKUoBSlKAVGPlH2i0OAkKfXkKxL4Fza/tepPUI+VkN82gIByCdS55D6OQKT4Zyo8yKh8Fod5HA25gxhdhwxLxxMkec82DZpTfrdVsfM13d4YVWfZsCjuoksnh3USMH/qGuVvMwl2JhpBr2MkINvDNCb/AK4NbGLxIdNly8WyzRH0jF/jGKqjogvrX937GDfDDMI3YAlomWVfHs2DW9VBHrXZ2RZyrr9Ui4PgRpXTUhgCQDcc64u5gyQyQG18PLJEP0L5ov8ApsvtSjpljPiulHQ2s8qRloI1lkuLIz5ARfU3seA1r5tSSVYWaKMSSgDLHmABOmmY6WGp9K36EVJga8IJVSwytYEqDextqL87HnUe3l2i0UTyAZshHdJsLZgCfYk+lSpRUb31wt4Ci/WnZIVGnF2AJ8guZj4A1BpCajbNvCMWGU8CK4W0dmDELjoyL2ggl9QZ1b3TT0FSiLDhLmtfdOLNi8WTbL2WHSx56zMfSzAe9Ei2NNZW14o4GIw0mJwGH2nhrjGwJ38upcxjLIpHMmx05g+VT/d3a6YrDxzpwcajoeY/jlaol8kYtgsR935xNa/p/wBqyfI2P8n35Fh/8aXqUcUls/IndKUqxkKUpQClKUApSlAKUpQClKUApSlAKUpQClKUApSlAKUpQClKUArV2rs9MRC8MoukilWHgeY6EcQeorapQFb7qbOkSTE7MxKF4ShOcCwKnurIp5EgWI+yyaVxMfDNgT81lIbKwnw8tiFcqLMv4Sykow5FlbgauK1czeHYUWMh7KYNa4ZWQ2dGHBlPI8R0NyDVcpqsV3bOBsfHrJErKbqwDKfA8vOtXGMcLO+K1aGRUWcAaoVvlmAGrCxytzACnka2Ns7uthrzYRSycZoATc2A+liHDPpdkFs2p+tx+7N2ukiqwIKsLhhwNODq+8s0eep1YpldQyEMrC4ZSCCOoPMV6NcM7CjBLYd3wzE3PYkZCeNzGwKE+IAPjXppMagtbDTfiLPCfC4CuL+RHkKFN1ydsCo/G4xOMzjWLC5kU8mnYWcjqETu3HN3HKvUkGKm0klSBDxXD3Zz4dowGUeS36EVuQRxwIqIAqqLKo/j40JUXJ7GXGyAKdbfu51wl2oMNsybFHuvimZ47nXsgAqMPDs1D+bjrWSzY2b5uhOQH+kOvBEtfsweHaPoLDUAk6aVmxO7+IxW0vp48mDw5Qx6rZ8tmRVANwAwu1wPqgDSgxZRjUb43fr0RgjX+TNiZZDlmkViw59pJqwA6gaeYFSTcTZJwuAgiYWcIC4/EdSPTh6Vx12DiMXtAzYxQkGGf6CMEEOQbrI1idBobHW9ulqm9EcsntQpSlWKClKUApXLwu8WGkmMKSq0l2WwDWLL9ZQ1srMNbqDcWrqUApSlAKUpQClKUApSlAKUpQClKUApSlAKUpQClKUApSlAKUrhb7Y94cG7xnKxaNM/NFkkVGccrqGJHjagMm1d5YIGKFjJKLfQxDPJrwuOCA9WIHjUI2ph5pZDLhYFwjMbuJZAyv4tEilQ55srgnnmrs7A2WgGRO6q6nXvMTxLHizE3JY6kmpGIlUcgK+VPt05dxbHWoLDfO/kV/8A5QRs2XDOttQDIpv1vZva1a6b0zducOYfpbBgBKMtuPEqDe2tgDUn3n24kUTMx7g4DmzclA5k/wDeqxwGxZMUJMS79nIzBkIuO91BGoAAABHSujsksXGTv4zTF7RkSv4icjEYxuEEYH4p/wA7RmvbbDxEwIeUoD9nDjKfWRrn2C1yd399WgPY41MpGnagd1raXItdfMXHlVg4Xa8MiBkkVlPNSD+Vc+NiY8HUtvniTruS+n5+hwNmbUkwCCN4kbDJfM0SZJEHEu0Y0k1uzMtjxNjU4hlDKGUgqwBBHAgi4I8LVG9tY2IRlmIAGpY6AC2vGvnyfbQhOBw0SyxM6xKCiuhZRbQEA3BAsCOt66ex408RNS6dTlxYpU0SilKV2GIpStLau1I8OgaQnvHKqqCzs3HKqjUmwJ8ACTYUBFtuRmfaDxSNJ2cUELoiO6d53lDSXUglhlUDp61rbT2piMNG+H7Z3bEKEwsjgZ1kZwjKzC2bKrK4J1sj3vavm3ttkTRYoYXEKqBkmLdl/UtrmyrIWujANw4Z+tdXFQRT9jJfMImEsbKdCShUHxFmv7GoNowuNdTR2rgEgwiLF3exkgMQ5lxMgC9SXuVJ55zU37QXtcX6X1qB7Z2fPiMTD9J2eHi75KMRI8hzLb8ICn63HvG1jYjHtXZmEhj1gUyvcRBRed5LHLkf6+fnnvpxJAFETOFuywqVq7KSRYIlmbNKI0EjDm4UZj6m9bVSYClcPHb14eKZoWLlkClykbsqZtVDFQbG2vgDc118LiUkRZI2Do4DKym4IOoIPMUJoy0pShApSlAKUpQClKju++8pwMKOsfaPJII1BOVQcrMSxsdAFPAdPOgJFUU+UTeh8BBG0So0kj5RnuVACliSAQTwtx535WqJ/wA+tps11hhAX6w7KU/EuLVG9+t4sTiViXEJEgViyhFcHVCDe7G49OVQpJ7C0SHD/KriSLfM0c9VZwPbKfzrqbs/KPJiMWkMsMUCkMWYu1wQLgaqBrpxrgQktClh9hTbjckC5Pj+Vx6cHCpn2mQ6LrnOU94DuAjje9hpUTlli5eBphwzzUfEvtcdEeEkf6y/vrYqo9v7FgGHlPZx/UbUIAbhSeNuWlWfsSUthoGYgs0UZJHAkoCTWeDjal7Ua9o7Potb3Zu0pWttDHxwRtLK6pGouzNwH/flbnWxzGaWQKpZiFUC5JNgAOJJ5Cqr3s35fGCTC4CMPGwZZJnH1lIt3AbBR0dvQcDXN3h2/PtZykYMOEQ/avdzyL9TzEY4cTra21FEsEYRRZE7zsOJt9Zj1PXy8K1hh3yUlKuDk4fe6fDIqTwFiotmLMrtbrdTc+N66Mu+U5AC4R7kaZy1vYLqPUVw9j4Y47Gdo9hDGeB10ucq256/tqbY541Hdvck66geHTkOA/bWH5DAcry+5r+ZxEqshe0WZiJsaxJBssSCyg9BqbX5nU+PKups7ayz9yNrEA93g1vA8OmgrJvBskYjDnIdVzML2F9O8BbmfzAqERd4DJZJltw7t7cxb36g10OUcJJJbexGHhPHvff3JFtHasCHs5Dn11sFNj1uba8eBr3s3d2CWMyxtIhJIuGUcOIOuY8veo8EyLkAzTScefHT2HLrU52LhFgwwhJvmILMoJOYgAC+gsLW56g9amE9S9thjYOjSvfr5EV2tssQzR/OJHeEk3a5JUdRmvw/K9SRdz8M9v61ToV1Vr+IshsfatjbmH7WB48tyBcaDQgDXUX6+Nq5e5e1SyGFzZo7BDpfKeA8lsRfkMtWypbIxzNnd2dDjcKf6PjFZOPZYoMynrY3LLoDwIHhXag+UXs9MXhZYgOMkRE0Q8bizAeYqNSO7sBY8RbjbXqfatjEuYwxYkBdTxsLWPlyNHhJkKbLJ2NtmDFR9ph5FkXgSOIPQg6g+dczeTZErzQ4mHK7RLIhiY2zLIUJKtwVxkFr6EEgkcaqrcvZT4zaOaItDGpEkrQkxnKD3U0PFyDp0DVe9c8lTo2T6kOfHsvdfC4sMeCiLPr0zIWQeZYCtDZW2TJK0UsJhYMyx3ZWV8hs6qy6Z0Ngygm2tibGpxtDFLFFJIxAWNWck8AFBJPwrg7G2CsmzcPDiFIfs0diDZ0mYZ2dW4q4dm1HiOFVo1WLKzh7XwCJNHiSZVRmWKcRSMmZXISNzl45XKgkEHKTrpapjszYcEBLRoc5Fi7s8khHHLnclreF7Vwxu7inAimmhaIMhZ1RhI6qwaxF8qklQCRfnYDS0m+dx5imdMw4rmFxz1F7ipRWbTex4w20YpHkjSRGeIgSKrAshIuAw5XFcXfreYYHD5hlMshyRBjpmP2z+FRqfQaXqCbwY84TbkmIU5VBgaW1rNCyBXuBxtlLa63WpPv1KmIngwdgyL/SZr2K5RdYlP6TXPkh61SU1GLk+g03t5kP2TiMScQsAdJnxbF3ltZ00AeQgd0hUXQWGuUVb2zMAkEMcMYISNQi3NzYC2p5nxqHfJfsJUSTGAEduSIVJvkgDHLYnXv6N5ZandWXiRKTdJ9BSlKkqKUpQFYfKa2KixUbrPOsEigKI3dFWVb3U5SL5l1AP3Wr3ujvzIkiQ4ts6OQqTGwZWJsFktoVJ0DeIvfjUr32xGE+bNFi5AiyCy2uXzDVWRVBYlTY3AqjcZjvomjckFQwWTKy5xY5WAIuDextx/ZBDjLlcH6SJqvPlVx0MmHg7OWJ2TEKSFdSQDHIt7A3tdgPWg23hHSOTaU4Z2RWGDUtIqAqCO0RFJkcjUlxYX0Atc4N7dpbNxOBk7BoEmjAkjDIIpLoQxRQyqbsAV060fgWyurozQTdoq25hSdfAm4/jz5VA9/v68AaAGw/9sVPN2JQ0K2IPcW9uOgcfx6VX2/bH5yR+I/3BWMF9RmuSSQMDAiqdWjiNhpyF/Qa+pNcPCG+1OXBrW4X7Mf967GxpMsCcdY4+GmhFrG46g/xeuJgVvtJB91TfzEQB+Jq+N9uXodfZvux9UTHb0tsLK34ZD7RmrC2FFlwsCnisUY9kAqs98iPmDg3tlY6EjWwsNOIv73ribq4yVcbhLyykGVUIaWQixVhYgsRzrn7H3WdH4lL64r19y6dr7Sjw0DzynLHGMzHifAAcyTYAdTVO4/aM+1ZM830WGja6Rrr4XJ+2/U8Fvp1Nu7f2LFjIGhmBKNY902YEG4YHqDVX7V3WxezQXiPzrDXu62s6jqwH95fMi1d8Kvc+dK62N/CKoQBEsLaWtYX09dQDUe352iFjESnvMdf0RoB4a8rcq6WB2uuK0isn4CQTrwym+q6akDmL6VFZYRPtBY9SqsAQONl4+XBjXQzJckp3V2d2MCixDPZideBuLHXlpppqTXYlwbOLKC/O+pAsLg9P4tXxWJJygcBbMdBccLeduF+HpWfLcAs+Y81FwDfjw0015dOlCBs9Ml+8Lki5GuozfsPSoTvpu46v2sKmzG5A4q99WHhr73qYwyswFhkF+N7G/tpf9nGtHEStezlOlhmJA58b6/s+JqyU64NDdjZSQoWKl5mtmZtCulyB6EXPpa1dIRjTMzA2HHiOHXxJ1+FA3HVzYjgFtwIBOuuoHLW9uNY2lQa2JFtcxb/AA6dR/4olXBDbe7NhlXUO3h3teVr2/KoRPJ8zx3aDSNs3L7LcdPBgDboKk64m/BBz+qGtw04E3864292DLQ5uzsARcniVYW+Oh/jSWtguSW5RHz71ySf7Nvfl71FN5cU8jJh4wzyyEAJfW5tlXw0FydLKOlef5xhcPG5s0pQC34gSCxA/ENAON/E1P8A5N902gBxWJH9Jl4BtTGh+z4O2hbpoORvSU6RaMdza3IGEwcKYbtAs7G79qrRPJJbUoHALKOAAvYAVMKw4rDJIhSRFdDoVcBlPmDpXJOxpYf80mKKLfQzDtIvEKf6yO400JUaWXkeY1G3n7WWHCjXOe1l8Io2Bsf03ypbmC/Su5XH2BgJFMs+ICieZhdUOZUjS4jjVioLDi5JA70jeFdigFUlvlspW2tiVdVbP2ci3AJt2IXp95D7VdtUZvzj3k2pOyKF7ILD3ibnJc5uBsDm4dBfnWmFJRlb4FpckcjiCfOFAAGQG3o38etS/BsexVZ3s00fb4yQ3BXDxqqiPwLDLGPFnI1qGurEszBCrZAwzHUKdRfLpcG3hW9tLaMs0TplUGSXtJDmJLKotDEO4LIgubXN2a+lc+NFTxf6bv8A4byx46cUuUmv1bNrY+3cZ88E8B+mxDgCAXMZUAKqFRoERRYHQgITfjV/pewva/O3C9Qj5Ld2UhwyYprNNPGrBuSRkAqi9NLFup8AKnNayavY50KUpUEivhNfa+MLi1AU5gnbGTzYySzBnKxhrELFc5FA4fVs1uZJNbG1dhRyI10yg6Eiw6a24dawbrDsklgYfSQyFHXn3TluBxINgfJgeddibEKqF3I8OvkPbhy0rllyegwa04pcUc3ZmwoI4lFs5AAJN/1jltbXr1r7jNgRyRMFTUAk94m/mDp+Vauw9vJLnzlQysQL6D3+Pjes21ts2HZQ3dnsgCcydAi9SeHTn5R1LXUdnt/ijU3ExDBJFuT2blBrxGS4v8fauNv8B85BHMn3yj91dPcyJgjFhYlzmHA5u8CPIX+FcXfE/TeTEf8AJwrSPfPOOszrg7eHfLhote9kjt15N6AD9vjXG2Jc48dfpOPHh/4rtbNjUxxFtQAhIPQAX4dQCPLz1527cX+UJBxyiQX/APUA/KrY/wBuXodPZl/Fj6ko30j/AMnv4KTbxGU/sqL4OfLNh3X6yzwn/qqPyJqZb5oDgpRb7Mg08FvUR2ZgknibMbMLEEeIB1I4DS9xzFc/Z3li/nQ0/Ee/F+vuX5XF3gx73XDYc/0iUEhuUUYIDzN5Xso+0xHIEitMPPtFB3MVLlHDM6ufXtFY+lzyrFsvePE4XEmaV+07ZoxM0ipcoDlsrKBlChi2UaXubak11qaZw5kTTavya4Z41+b3w8yABZVuc1ha8i375PEtox61Xe6+Ckh2hOjspkjzh3Q3F+7cgsBzPMcb1fQNUTsQ9oMfIz5S5mPiSe1bT8q3w+RLgkh2nEoDPINe8czcNdOeunAAVzp95YWAUSWym4vmAt4WX4HjpXU3f3NgGFw8q4P51LLHmYyzZY1JF+8NRbWwsh4a9a6zboll12fspT93Kzf8wjXX0qXi78FchG22qruyx5WvotmUnhc2HEHj716aZibHQXva66EnrYa/W+FdF9yVYd/ZkC+MGMlB8wDGB71xcbuRiUf6EYtQdNewlAHQETRmw14g+dWWKuoeGzbkxCqLZ2879co1tqCLDypLiIzxdjccgB00PHXQDpfhavEO7bAAYmfaQtp9Fhj+aGXSvb7n7ON7zbQv1aCTTzvh6asRkZrLKpOokYX6m3Ma9PToK2sWiSwSIoPeU2BJsp1I5X0JrRm3Qw627LaTx+EsL39LFPyrwd25DZUx2JccgMHjLehzWH/impEjIz78jmxIpcTLLJZmgyNGhGgL3+kPIkZSAOWp6VdFVXunsWfAvI8bTt2gUMPmbfZLWIvMOp966km9mIhxsCz50wr3V5JoDEAxByhWzEWuBe/XlxrCW7NSwKV8Vri41r7UAUpSgFUxvX9DtbE9zMHCMBf78KqTw6qaueqr+UZuw2nDMBfPDqORMbkHqOEgHDkKhlZcETw87dg8YjLLrc8hz5Djp1rzh8WexEZjuOBfXhe4H/mtvZu03V5SIyxc3I4kC5PC3jzFaWzcUVR17Mvfhx7txa+g/i1VMS3fk0xGfZeG/ArR/wDtu0f+GpPUJ+SSa+BdP9nPKLdMxEn+O/rU2q50ClKUBy9t7w4bCBfnEoQtfKtizNa1yFUEkC41tzqPn5S8JyTEHyjt66kVD/lHmzbRlvwjjhQeuZz8W+ArjQutrVRyouo2SXeHbGzsY4lJxWGmUZRIIswYDgHVS2YDW31TrxrnYKDAuf6TtB2T7qYeeJiOhZsxA/RsfEVzbL0Fa2JjHLSq2nyjaM5xjljJ0Tjb0mx5+zy4hoWiTs1aCNyOzHBSDEykDWx5XPjWXd/G7Gwrh0ld5Rp2ssczNwscv0YVb88oFV9Et+JrOIvGpzb8FPqrLexsbL28kMuIuAwbESupuVurSMwIuvMHpeuLvFjxM2YW+sDYG+mW3Hny963JARSOO5qu12U0zJgd6VREUw5iihfrEBrW4jL4Vj2BjMuIkmfuhw1gAxNy+awFibePhWQYcg8a84lytrGk3ni4+JrhN4c1JdCRbV3ojljKd8d1vqxS8SLc1qK7F2k0KgZGvZbgo/FRpwGtZ4nvz+FZQB974VnCChaLY83jVe1eBnO8UtgAjafgYf4h78a0Nq455o8jRvaxGgVeI1N7+XtW1lH3vhQL+L8qvaXQ59FFhYP5TIMoBw+JFgBoIj7WkqrE2i0YxKCJ/pnJQ24IXY2sL65TbjpXREf4vyp2I+9WkcVos8NM72yNv4JII1lj2hIVRQVMrdncDUBO2CgX4XFZ23k2dwGzZG/TMR/OQmo0MN4/lXwxfi+FQ8Rk5DvSbyYX7Gy4fNpAp91Q/nWud5EubYMrwsFx+JUeoAAtXKEf4qwtBrxqM7GVEii3qy/VTFx+EeMMg8vpo2t6VnffJT/+wv44iMelgtiPE61GRF4ivvY+IpnYyIk43vP+02mo8GwTf3o69fzyX7+0+HHPgzbxsVt71F8p60y+NM7GREmffIHhJtE/pPg0HukZNauO3jjmieOUY9gwOnbxMt+WYd3QGx9K4lqAGmdjIiYbnb8x4bBwwTR4gvGuUsOzYWubAfSXsBYcOVd5flIwnNZx5x3/ACJqsrmhPl7UzsZEWgPlHwPNph/6E37FNev/AMjYC/8AWyefYT2/+OqrPpS3gKnORkLdG/WAt/nKDzDg+xW9QL5SN5MPLicG8MiSrGJM1idLmMgHpfKaj1vKvhpnIeHZlwG3IkmkkLIc9yBnGl2B/eKw7O2xDHI7HIwJvYsBz+Ohr5avJH8WFRmKaPmS/wCS3eDDwLiRNiYYwzoyB3UX7mViAfIVMpd/tnqf85Vv0Fkce6qRVQAGsUr1OcvkovLYu82FxRIgmV2GpTVXA65WAa3jauvX5t+ctERLGbSRESIehXW3kdQRzBIr9G4SbPGjj7Sq3uL1dOyrVFN/KhhWi2g7tok6oyE2AJVcjL5iyn+0Kj2H1Fxw61+h5YlYWZQwPJgCPjXOfdzCE3OFw5J5mKO/92ocbJUqKPZSPAeJ0rz6r7ipLvpsaCPaJVIo0UwRNlVVADZ5ATa1gSAPatx934LWCa300Hr9mmmTnIS8yg6ug/tCshxy83T3FTtdgwgW7I6df3DlXv8AkWMf6MDx1HH19aaaGcr58XGf9Iv6wr3HMttCT5Bj+QqevsyLTTjwIf8AjnpWH+SlOnDzb34mmmiNQhMspA0Vz/Yf91YWxAOjBh5o9/yqeybLjuBz8Ca9DALr3QbW6kW18anTQzsgaYpRwB/Vf92lfTjkHFlH6Vx+dTj5olrhQR4Zv314/k9TxUjTxsfc8ajTQ1CEDHp9+LyzAV4XaK/eT3H76nP8nIRexA4DjbTz/fXh9lxX+rbxuP3XppoahC/nwPNPcfvr2mMv92pgdjQE6qD6oP8ACa8Hd2BjlEevQqhHP8NNNE5yKnEnoK9fOfAe9d+XdmAamNP1V/dXht38OeEa68si/uppjUOJ84HhXhsT4Cu8uwsOP9EpHgqev2a9tu7h7X7IDX7qe/1aaY1CPDE+Ar2Z7dPeu+27eHuAETX8KE/AUi3bivYInC+qLa3E8ulNMahG2n1+sPcV4+eL99P1hUmXYUP3UB/4a1txbHhP2raHggP7f4saaaGoQ754PvL7ivoxo+8nuKlrbBj43Q8vqqfPnXs7vRnTMh8Oz8L/AMeVNNDORD534r8K9/OvKpQN24ra5bdezFr9KxHd+IEWVD5RrTTGoRs4sfh968jGrwuv6wqT/wA34uSLy0yLfhethN31toBbwRfyppoahEfn6DiyW/SFeTj4/vx/rCpuu7qcjr4IL+mtZRsGK2pc9O6NfhTTQzkGGKT7y+jCvXar1+IqaNsOAD6hPW45+gFfE3Zw7AgxoD4jT+P3U00M5DO0rXxLdale3d2sNHEGCKWLW4C1rX6eVSf5P93cJJs+B5MLh2cqyszRoS2V2XMSRqTa9RkGcq3Z2AOJmjw6nWZst+ial29EDGv0TFGFUKBYAAAeA4VqYDY2HgN4YIYj1jRVPuBW9VkqKt2KUpUkFb/KZsmTt1xKqzR9kI2KAsVKuzAsBqFsx73AW1tcVx8JvZERcsNeYdfhVwVBZvrv+k1TYI++9EZY2IJ10DD8hQ7ZZzpFIxtYBUkJ9LLVj7A/qV9f7xrp0sFR9ljOPYYg24Xib9168iPFtqIJ+n9S4/NRVvUpmFFRHD43/Y4j0jb20FYzs7GfagxP6rH8jVw0qcwKhw2x8aLmPDYgesaf3pBWz/JW02H9RKOVjJB/9lWrSozAqo7A2mP9CT5SxX+JAp/IW0rn6A+faQa+Xev72q1aUsFUHZe0wLfNnt4NhTy/4lfDhdpf7rL6dhw9JKtilLBUTYTaDafNsR5WQcPHOB8a+DY2PP8Aqs5/tQj01lq3qUzAqL+RceP9VnH9uE/lLX1Nn49TrhpjfkQh/JtKtylLFFTSDEjQ4OccRpG7fkTXlZJv90xPn2M//wDNW3SlgqOTadtGw8q+aSr011SvB2obACB7f8OY3/5at+lLBUI2rfhATwv3JT58tL1mfbMhP9TISL8IpifLRatilLBVfz3FWuMLNY9YJifiL/CviDFN/qkxJ4XiZfiSAPWrVpSwVdHhsceGCk941/OYVlttAf6nL7xHn/xasylLBWTYrGi18HMLjkl/cgm3rXn57itb4TEajlE/7BVn0pYKpGLxDGy4TEEi3GKUfFgBXyOTHMbR4Se40N4wg95GUH41a9KWCs8PuZjZ3UYl0ihvdgsheW3NR3cq34XBNuVWNgsKkUaRxqFRFCqo4AAWArNSosClKUB//9k="/>
          <p:cNvSpPr>
            <a:spLocks noChangeAspect="1" noChangeArrowheads="1"/>
          </p:cNvSpPr>
          <p:nvPr/>
        </p:nvSpPr>
        <p:spPr bwMode="auto">
          <a:xfrm>
            <a:off x="-127000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AE"/>
          </a:p>
        </p:txBody>
      </p:sp>
      <p:sp>
        <p:nvSpPr>
          <p:cNvPr id="11278" name="AutoShape 14" descr="data:image/jpeg;base64,/9j/4AAQSkZJRgABAQAAAQABAAD/2wCEAAkGBxQTERUUExQUFRUWGRgYGBcVGRgbGRwaHRgbHBoYHCAgHCggGxwlHRwYITEhJSksMC4vGB8zODMtNygtLisBCgoKDg0OGhAQGy0kHyQuLCwsNCwsLCwsLCwtLCwsLDQsLCwsLCwsLSwsLCwsLSwsLCwsLCwsLCwsLCwsLCwsLP/AABEIAKkBKgMBIgACEQEDEQH/xAAcAAEAAgMBAQEAAAAAAAAAAAAABgcDBAUCAQj/xABNEAACAQIDBQYBCAUHCwQDAAABAgMAEQQSIQUGMUFREyJhcYGRoQcUIzJCUmKxcpLB0fAVFiQzgrLCJTRDRFNUc6Kj4fGDk7PTF1XS/8QAGgEBAAMBAQEAAAAAAAAAAAAAAAECAwQGBf/EADERAAICAAUBBwIEBwAAAAAAAAABAhEDEhMhMUEEMlFhcbHwIjMFFJHxI0JicqHB0f/aAAwDAQACEQMRAD8AvGlKUApSlAKUpQClKUApSlAKUpQClKUApSlAYsVOERnPBQWPkBc1HdxdsTYjDST4goFMsoS2gCKxXXyIOvhUP3p2PisAJZI5ZJMLJmMnMx5jqHH2k10cC459agq7aeTDxQSueyS+WFODFmLFnA+sbtoDoByqlmygmtmXDj/lIwMblFZ5iOPYrmF+l7gVoSfKjFey4XEHxbsl/wAZPwqu8PiMoAWAaffYA+wBAFdJNqN/u6E/pPqfIJVNRm2hHzJlD8qcN/pMPOg6jIw9bNp61Jtjb04XFWEMysx+ydG9AePpeqnk2oo+vh2B52YMPZgDWg6wSHPC/ZTLraxAJvpmHIeI4UWI+pDwI9D9AUqFfJ9vYcQvzee64iPTXiwH7QLeY161McPOrqHRlZWFwykEEdQRoa1Ts5pRcXRkpSlSVFKUoBSlKAUpSgFKUoBSlKAUpSgFKUoBSlKAUpSgFKUoBSlKAUpSgFKV8Y21NAfJHCgkkAAXJOgA6mqw3o+U98xjwKKdSO2lvY24si81H3m06A1h3m2tJtKSWKJimDw4ZppNQGC308SbaD9t7cXA7BU4NZpRZ8ZNHFCp5QhszaD8CPp4nwql3wbxw0ueTXkXE4qBsTjJ5poUF44r5BKxIC91QAqFiFB4m97gcefPuo8UscYCM8iM2ViV7ykZ0U+AYWv0OtWo00caWYL3iAAbW490a87jQeVZkyScRr8feh2aMY9NvH3KifCtEwWVZIyfq5nJBPQNdlJ8ONbkcQtpIVboygg9NVIt7VZWK2QjqVYBlPFWAINcOXcyL7IkT9GQ29muB7VRxJyx/lf+iLiWUA/SREeLH4ArXPxk2YEPEdPtLkBGnEEMKl/8yT/tpLfox5ve1vhXQwe50K6spkYcDMQQOllAC+tqhQFefsVjDtCQSRFnaFZBk7Ygg9nezOLcTlLDTrpX6I2DjsPLChwzo0Sqqrk+yALAEcRpyNQTG7qRu07zHtO1CoNAOzjUCwU9c92v5dKgWAws+EmHZSGNlk7EyXyrmuMufkyMrIdfq5hfStLo5Z4Te9/Pm5+iaVFdzN6jiS0GIXssXF9dDwYA2zr4X0NSqrpnM1TpilKUIFKUoBSlKAUpSgFKUoBSlKAUpSgFKUoBSlKAUpSgFKUoBSlKAVGPlH2i0OAkKfXkKxL4Fza/tepPUI+VkN82gIByCdS55D6OQKT4Zyo8yKh8Fod5HA25gxhdhwxLxxMkec82DZpTfrdVsfM13d4YVWfZsCjuoksnh3USMH/qGuVvMwl2JhpBr2MkINvDNCb/AK4NbGLxIdNly8WyzRH0jF/jGKqjogvrX937GDfDDMI3YAlomWVfHs2DW9VBHrXZ2RZyrr9Ui4PgRpXTUhgCQDcc64u5gyQyQG18PLJEP0L5ov8ApsvtSjpljPiulHQ2s8qRloI1lkuLIz5ARfU3seA1r5tSSVYWaKMSSgDLHmABOmmY6WGp9K36EVJga8IJVSwytYEqDextqL87HnUe3l2i0UTyAZshHdJsLZgCfYk+lSpRUb31wt4Ci/WnZIVGnF2AJ8guZj4A1BpCajbNvCMWGU8CK4W0dmDELjoyL2ggl9QZ1b3TT0FSiLDhLmtfdOLNi8WTbL2WHSx56zMfSzAe9Ei2NNZW14o4GIw0mJwGH2nhrjGwJ38upcxjLIpHMmx05g+VT/d3a6YrDxzpwcajoeY/jlaol8kYtgsR935xNa/p/wBqyfI2P8n35Fh/8aXqUcUls/IndKUqxkKUpQClKUApSlAKUpQClKUApSlAKUpQClKUApSlAKUpQClKUArV2rs9MRC8MoukilWHgeY6EcQeorapQFb7qbOkSTE7MxKF4ShOcCwKnurIp5EgWI+yyaVxMfDNgT81lIbKwnw8tiFcqLMv4Sykow5FlbgauK1czeHYUWMh7KYNa4ZWQ2dGHBlPI8R0NyDVcpqsV3bOBsfHrJErKbqwDKfA8vOtXGMcLO+K1aGRUWcAaoVvlmAGrCxytzACnka2Ns7uthrzYRSycZoATc2A+liHDPpdkFs2p+tx+7N2ukiqwIKsLhhwNODq+8s0eep1YpldQyEMrC4ZSCCOoPMV6NcM7CjBLYd3wzE3PYkZCeNzGwKE+IAPjXppMagtbDTfiLPCfC4CuL+RHkKFN1ydsCo/G4xOMzjWLC5kU8mnYWcjqETu3HN3HKvUkGKm0klSBDxXD3Zz4dowGUeS36EVuQRxwIqIAqqLKo/j40JUXJ7GXGyAKdbfu51wl2oMNsybFHuvimZ47nXsgAqMPDs1D+bjrWSzY2b5uhOQH+kOvBEtfsweHaPoLDUAk6aVmxO7+IxW0vp48mDw5Qx6rZ8tmRVANwAwu1wPqgDSgxZRjUb43fr0RgjX+TNiZZDlmkViw59pJqwA6gaeYFSTcTZJwuAgiYWcIC4/EdSPTh6Vx12DiMXtAzYxQkGGf6CMEEOQbrI1idBobHW9ulqm9EcsntQpSlWKClKUApXLwu8WGkmMKSq0l2WwDWLL9ZQ1srMNbqDcWrqUApSlAKUpQClKUApSlAKUpQClKUApSlAKUpQClKUApSlAKUrhb7Y94cG7xnKxaNM/NFkkVGccrqGJHjagMm1d5YIGKFjJKLfQxDPJrwuOCA9WIHjUI2ph5pZDLhYFwjMbuJZAyv4tEilQ55srgnnmrs7A2WgGRO6q6nXvMTxLHizE3JY6kmpGIlUcgK+VPt05dxbHWoLDfO/kV/8A5QRs2XDOttQDIpv1vZva1a6b0zducOYfpbBgBKMtuPEqDe2tgDUn3n24kUTMx7g4DmzclA5k/wDeqxwGxZMUJMS79nIzBkIuO91BGoAAABHSujsksXGTv4zTF7RkSv4icjEYxuEEYH4p/wA7RmvbbDxEwIeUoD9nDjKfWRrn2C1yd399WgPY41MpGnagd1raXItdfMXHlVg4Xa8MiBkkVlPNSD+Vc+NiY8HUtvniTruS+n5+hwNmbUkwCCN4kbDJfM0SZJEHEu0Y0k1uzMtjxNjU4hlDKGUgqwBBHAgi4I8LVG9tY2IRlmIAGpY6AC2vGvnyfbQhOBw0SyxM6xKCiuhZRbQEA3BAsCOt66ex408RNS6dTlxYpU0SilKV2GIpStLau1I8OgaQnvHKqqCzs3HKqjUmwJ8ACTYUBFtuRmfaDxSNJ2cUELoiO6d53lDSXUglhlUDp61rbT2piMNG+H7Z3bEKEwsjgZ1kZwjKzC2bKrK4J1sj3vavm3ttkTRYoYXEKqBkmLdl/UtrmyrIWujANw4Z+tdXFQRT9jJfMImEsbKdCShUHxFmv7GoNowuNdTR2rgEgwiLF3exkgMQ5lxMgC9SXuVJ55zU37QXtcX6X1qB7Z2fPiMTD9J2eHi75KMRI8hzLb8ICn63HvG1jYjHtXZmEhj1gUyvcRBRed5LHLkf6+fnnvpxJAFETOFuywqVq7KSRYIlmbNKI0EjDm4UZj6m9bVSYClcPHb14eKZoWLlkClykbsqZtVDFQbG2vgDc118LiUkRZI2Do4DKym4IOoIPMUJoy0pShApSlAKUpQClKju++8pwMKOsfaPJII1BOVQcrMSxsdAFPAdPOgJFUU+UTeh8BBG0So0kj5RnuVACliSAQTwtx535WqJ/wA+tps11hhAX6w7KU/EuLVG9+t4sTiViXEJEgViyhFcHVCDe7G49OVQpJ7C0SHD/KriSLfM0c9VZwPbKfzrqbs/KPJiMWkMsMUCkMWYu1wQLgaqBrpxrgQktClh9hTbjckC5Pj+Vx6cHCpn2mQ6LrnOU94DuAjje9hpUTlli5eBphwzzUfEvtcdEeEkf6y/vrYqo9v7FgGHlPZx/UbUIAbhSeNuWlWfsSUthoGYgs0UZJHAkoCTWeDjal7Ua9o7Potb3Zu0pWttDHxwRtLK6pGouzNwH/flbnWxzGaWQKpZiFUC5JNgAOJJ5Cqr3s35fGCTC4CMPGwZZJnH1lIt3AbBR0dvQcDXN3h2/PtZykYMOEQ/avdzyL9TzEY4cTra21FEsEYRRZE7zsOJt9Zj1PXy8K1hh3yUlKuDk4fe6fDIqTwFiotmLMrtbrdTc+N66Mu+U5AC4R7kaZy1vYLqPUVw9j4Y47Gdo9hDGeB10ucq256/tqbY541Hdvck66geHTkOA/bWH5DAcry+5r+ZxEqshe0WZiJsaxJBssSCyg9BqbX5nU+PKups7ayz9yNrEA93g1vA8OmgrJvBskYjDnIdVzML2F9O8BbmfzAqERd4DJZJltw7t7cxb36g10OUcJJJbexGHhPHvff3JFtHasCHs5Dn11sFNj1uba8eBr3s3d2CWMyxtIhJIuGUcOIOuY8veo8EyLkAzTScefHT2HLrU52LhFgwwhJvmILMoJOYgAC+gsLW56g9amE9S9thjYOjSvfr5EV2tssQzR/OJHeEk3a5JUdRmvw/K9SRdz8M9v61ToV1Vr+IshsfatjbmH7WB48tyBcaDQgDXUX6+Nq5e5e1SyGFzZo7BDpfKeA8lsRfkMtWypbIxzNnd2dDjcKf6PjFZOPZYoMynrY3LLoDwIHhXag+UXs9MXhZYgOMkRE0Q8bizAeYqNSO7sBY8RbjbXqfatjEuYwxYkBdTxsLWPlyNHhJkKbLJ2NtmDFR9ph5FkXgSOIPQg6g+dczeTZErzQ4mHK7RLIhiY2zLIUJKtwVxkFr6EEgkcaqrcvZT4zaOaItDGpEkrQkxnKD3U0PFyDp0DVe9c8lTo2T6kOfHsvdfC4sMeCiLPr0zIWQeZYCtDZW2TJK0UsJhYMyx3ZWV8hs6qy6Z0Ngygm2tibGpxtDFLFFJIxAWNWck8AFBJPwrg7G2CsmzcPDiFIfs0diDZ0mYZ2dW4q4dm1HiOFVo1WLKzh7XwCJNHiSZVRmWKcRSMmZXISNzl45XKgkEHKTrpapjszYcEBLRoc5Fi7s8khHHLnclreF7Vwxu7inAimmhaIMhZ1RhI6qwaxF8qklQCRfnYDS0m+dx5imdMw4rmFxz1F7ipRWbTex4w20YpHkjSRGeIgSKrAshIuAw5XFcXfreYYHD5hlMshyRBjpmP2z+FRqfQaXqCbwY84TbkmIU5VBgaW1rNCyBXuBxtlLa63WpPv1KmIngwdgyL/SZr2K5RdYlP6TXPkh61SU1GLk+g03t5kP2TiMScQsAdJnxbF3ltZ00AeQgd0hUXQWGuUVb2zMAkEMcMYISNQi3NzYC2p5nxqHfJfsJUSTGAEduSIVJvkgDHLYnXv6N5ZandWXiRKTdJ9BSlKkqKUpQFYfKa2KixUbrPOsEigKI3dFWVb3U5SL5l1AP3Wr3ujvzIkiQ4ts6OQqTGwZWJsFktoVJ0DeIvfjUr32xGE+bNFi5AiyCy2uXzDVWRVBYlTY3AqjcZjvomjckFQwWTKy5xY5WAIuDextx/ZBDjLlcH6SJqvPlVx0MmHg7OWJ2TEKSFdSQDHIt7A3tdgPWg23hHSOTaU4Z2RWGDUtIqAqCO0RFJkcjUlxYX0Atc4N7dpbNxOBk7BoEmjAkjDIIpLoQxRQyqbsAV060fgWyurozQTdoq25hSdfAm4/jz5VA9/v68AaAGw/9sVPN2JQ0K2IPcW9uOgcfx6VX2/bH5yR+I/3BWMF9RmuSSQMDAiqdWjiNhpyF/Qa+pNcPCG+1OXBrW4X7Mf967GxpMsCcdY4+GmhFrG46g/xeuJgVvtJB91TfzEQB+Jq+N9uXodfZvux9UTHb0tsLK34ZD7RmrC2FFlwsCnisUY9kAqs98iPmDg3tlY6EjWwsNOIv73ribq4yVcbhLyykGVUIaWQixVhYgsRzrn7H3WdH4lL64r19y6dr7Sjw0DzynLHGMzHifAAcyTYAdTVO4/aM+1ZM830WGja6Rrr4XJ+2/U8Fvp1Nu7f2LFjIGhmBKNY902YEG4YHqDVX7V3WxezQXiPzrDXu62s6jqwH95fMi1d8Kvc+dK62N/CKoQBEsLaWtYX09dQDUe352iFjESnvMdf0RoB4a8rcq6WB2uuK0isn4CQTrwym+q6akDmL6VFZYRPtBY9SqsAQONl4+XBjXQzJckp3V2d2MCixDPZideBuLHXlpppqTXYlwbOLKC/O+pAsLg9P4tXxWJJygcBbMdBccLeduF+HpWfLcAs+Y81FwDfjw0015dOlCBs9Ml+8Lki5GuozfsPSoTvpu46v2sKmzG5A4q99WHhr73qYwyswFhkF+N7G/tpf9nGtHEStezlOlhmJA58b6/s+JqyU64NDdjZSQoWKl5mtmZtCulyB6EXPpa1dIRjTMzA2HHiOHXxJ1+FA3HVzYjgFtwIBOuuoHLW9uNY2lQa2JFtcxb/AA6dR/4olXBDbe7NhlXUO3h3teVr2/KoRPJ8zx3aDSNs3L7LcdPBgDboKk64m/BBz+qGtw04E3864292DLQ5uzsARcniVYW+Oh/jSWtguSW5RHz71ySf7Nvfl71FN5cU8jJh4wzyyEAJfW5tlXw0FydLKOlef5xhcPG5s0pQC34gSCxA/ENAON/E1P8A5N902gBxWJH9Jl4BtTGh+z4O2hbpoORvSU6RaMdza3IGEwcKYbtAs7G79qrRPJJbUoHALKOAAvYAVMKw4rDJIhSRFdDoVcBlPmDpXJOxpYf80mKKLfQzDtIvEKf6yO400JUaWXkeY1G3n7WWHCjXOe1l8Io2Bsf03ypbmC/Su5XH2BgJFMs+ICieZhdUOZUjS4jjVioLDi5JA70jeFdigFUlvlspW2tiVdVbP2ci3AJt2IXp95D7VdtUZvzj3k2pOyKF7ILD3ibnJc5uBsDm4dBfnWmFJRlb4FpckcjiCfOFAAGQG3o38etS/BsexVZ3s00fb4yQ3BXDxqqiPwLDLGPFnI1qGurEszBCrZAwzHUKdRfLpcG3hW9tLaMs0TplUGSXtJDmJLKotDEO4LIgubXN2a+lc+NFTxf6bv8A4byx46cUuUmv1bNrY+3cZ88E8B+mxDgCAXMZUAKqFRoERRYHQgITfjV/pewva/O3C9Qj5Ld2UhwyYprNNPGrBuSRkAqi9NLFup8AKnNayavY50KUpUEivhNfa+MLi1AU5gnbGTzYySzBnKxhrELFc5FA4fVs1uZJNbG1dhRyI10yg6Eiw6a24dawbrDsklgYfSQyFHXn3TluBxINgfJgeddibEKqF3I8OvkPbhy0rllyegwa04pcUc3ZmwoI4lFs5AAJN/1jltbXr1r7jNgRyRMFTUAk94m/mDp+Vauw9vJLnzlQysQL6D3+Pjes21ts2HZQ3dnsgCcydAi9SeHTn5R1LXUdnt/ijU3ExDBJFuT2blBrxGS4v8fauNv8B85BHMn3yj91dPcyJgjFhYlzmHA5u8CPIX+FcXfE/TeTEf8AJwrSPfPOOszrg7eHfLhote9kjt15N6AD9vjXG2Jc48dfpOPHh/4rtbNjUxxFtQAhIPQAX4dQCPLz1527cX+UJBxyiQX/APUA/KrY/wBuXodPZl/Fj6ko30j/AMnv4KTbxGU/sqL4OfLNh3X6yzwn/qqPyJqZb5oDgpRb7Mg08FvUR2ZgknibMbMLEEeIB1I4DS9xzFc/Z3li/nQ0/Ee/F+vuX5XF3gx73XDYc/0iUEhuUUYIDzN5Xso+0xHIEitMPPtFB3MVLlHDM6ufXtFY+lzyrFsvePE4XEmaV+07ZoxM0ipcoDlsrKBlChi2UaXubak11qaZw5kTTavya4Z41+b3w8yABZVuc1ha8i375PEtox61Xe6+Ckh2hOjspkjzh3Q3F+7cgsBzPMcb1fQNUTsQ9oMfIz5S5mPiSe1bT8q3w+RLgkh2nEoDPINe8czcNdOeunAAVzp95YWAUSWym4vmAt4WX4HjpXU3f3NgGFw8q4P51LLHmYyzZY1JF+8NRbWwsh4a9a6zboll12fspT93Kzf8wjXX0qXi78FchG22qruyx5WvotmUnhc2HEHj716aZibHQXva66EnrYa/W+FdF9yVYd/ZkC+MGMlB8wDGB71xcbuRiUf6EYtQdNewlAHQETRmw14g+dWWKuoeGzbkxCqLZ2879co1tqCLDypLiIzxdjccgB00PHXQDpfhavEO7bAAYmfaQtp9Fhj+aGXSvb7n7ON7zbQv1aCTTzvh6asRkZrLKpOokYX6m3Ma9PToK2sWiSwSIoPeU2BJsp1I5X0JrRm3Qw627LaTx+EsL39LFPyrwd25DZUx2JccgMHjLehzWH/impEjIz78jmxIpcTLLJZmgyNGhGgL3+kPIkZSAOWp6VdFVXunsWfAvI8bTt2gUMPmbfZLWIvMOp966km9mIhxsCz50wr3V5JoDEAxByhWzEWuBe/XlxrCW7NSwKV8Vri41r7UAUpSgFUxvX9DtbE9zMHCMBf78KqTw6qaueqr+UZuw2nDMBfPDqORMbkHqOEgHDkKhlZcETw87dg8YjLLrc8hz5Djp1rzh8WexEZjuOBfXhe4H/mtvZu03V5SIyxc3I4kC5PC3jzFaWzcUVR17Mvfhx7txa+g/i1VMS3fk0xGfZeG/ArR/wDtu0f+GpPUJ+SSa+BdP9nPKLdMxEn+O/rU2q50ClKUBy9t7w4bCBfnEoQtfKtizNa1yFUEkC41tzqPn5S8JyTEHyjt66kVD/lHmzbRlvwjjhQeuZz8W+ArjQutrVRyouo2SXeHbGzsY4lJxWGmUZRIIswYDgHVS2YDW31TrxrnYKDAuf6TtB2T7qYeeJiOhZsxA/RsfEVzbL0Fa2JjHLSq2nyjaM5xjljJ0Tjb0mx5+zy4hoWiTs1aCNyOzHBSDEykDWx5XPjWXd/G7Gwrh0ld5Rp2ssczNwscv0YVb88oFV9Et+JrOIvGpzb8FPqrLexsbL28kMuIuAwbESupuVurSMwIuvMHpeuLvFjxM2YW+sDYG+mW3Hny963JARSOO5qu12U0zJgd6VREUw5iihfrEBrW4jL4Vj2BjMuIkmfuhw1gAxNy+awFibePhWQYcg8a84lytrGk3ni4+JrhN4c1JdCRbV3ojljKd8d1vqxS8SLc1qK7F2k0KgZGvZbgo/FRpwGtZ4nvz+FZQB974VnCChaLY83jVe1eBnO8UtgAjafgYf4h78a0Nq455o8jRvaxGgVeI1N7+XtW1lH3vhQL+L8qvaXQ59FFhYP5TIMoBw+JFgBoIj7WkqrE2i0YxKCJ/pnJQ24IXY2sL65TbjpXREf4vyp2I+9WkcVos8NM72yNv4JII1lj2hIVRQVMrdncDUBO2CgX4XFZ23k2dwGzZG/TMR/OQmo0MN4/lXwxfi+FQ8Rk5DvSbyYX7Gy4fNpAp91Q/nWud5EubYMrwsFx+JUeoAAtXKEf4qwtBrxqM7GVEii3qy/VTFx+EeMMg8vpo2t6VnffJT/+wv44iMelgtiPE61GRF4ivvY+IpnYyIk43vP+02mo8GwTf3o69fzyX7+0+HHPgzbxsVt71F8p60y+NM7GREmffIHhJtE/pPg0HukZNauO3jjmieOUY9gwOnbxMt+WYd3QGx9K4lqAGmdjIiYbnb8x4bBwwTR4gvGuUsOzYWubAfSXsBYcOVd5flIwnNZx5x3/ACJqsrmhPl7UzsZEWgPlHwPNph/6E37FNev/AMjYC/8AWyefYT2/+OqrPpS3gKnORkLdG/WAt/nKDzDg+xW9QL5SN5MPLicG8MiSrGJM1idLmMgHpfKaj1vKvhpnIeHZlwG3IkmkkLIc9yBnGl2B/eKw7O2xDHI7HIwJvYsBz+Ohr5avJH8WFRmKaPmS/wCS3eDDwLiRNiYYwzoyB3UX7mViAfIVMpd/tnqf85Vv0Fkce6qRVQAGsUr1OcvkovLYu82FxRIgmV2GpTVXA65WAa3jauvX5t+ctERLGbSRESIehXW3kdQRzBIr9G4SbPGjj7Sq3uL1dOyrVFN/KhhWi2g7tok6oyE2AJVcjL5iyn+0Kj2H1Fxw61+h5YlYWZQwPJgCPjXOfdzCE3OFw5J5mKO/92ocbJUqKPZSPAeJ0rz6r7ipLvpsaCPaJVIo0UwRNlVVADZ5ATa1gSAPatx934LWCa300Hr9mmmTnIS8yg6ug/tCshxy83T3FTtdgwgW7I6df3DlXv8AkWMf6MDx1HH19aaaGcr58XGf9Iv6wr3HMttCT5Bj+QqevsyLTTjwIf8AjnpWH+SlOnDzb34mmmiNQhMspA0Vz/Yf91YWxAOjBh5o9/yqeybLjuBz8Ca9DALr3QbW6kW18anTQzsgaYpRwB/Vf92lfTjkHFlH6Vx+dTj5olrhQR4Zv314/k9TxUjTxsfc8ajTQ1CEDHp9+LyzAV4XaK/eT3H76nP8nIRexA4DjbTz/fXh9lxX+rbxuP3XppoahC/nwPNPcfvr2mMv92pgdjQE6qD6oP8ACa8Hd2BjlEevQqhHP8NNNE5yKnEnoK9fOfAe9d+XdmAamNP1V/dXht38OeEa68si/uppjUOJ84HhXhsT4Cu8uwsOP9EpHgqev2a9tu7h7X7IDX7qe/1aaY1CPDE+Ar2Z7dPeu+27eHuAETX8KE/AUi3bivYInC+qLa3E8ulNMahG2n1+sPcV4+eL99P1hUmXYUP3UB/4a1txbHhP2raHggP7f4saaaGoQ754PvL7ivoxo+8nuKlrbBj43Q8vqqfPnXs7vRnTMh8Oz8L/AMeVNNDORD534r8K9/OvKpQN24ra5bdezFr9KxHd+IEWVD5RrTTGoRs4sfh968jGrwuv6wqT/wA34uSLy0yLfhethN31toBbwRfyppoahEfn6DiyW/SFeTj4/vx/rCpuu7qcjr4IL+mtZRsGK2pc9O6NfhTTQzkGGKT7y+jCvXar1+IqaNsOAD6hPW45+gFfE3Zw7AgxoD4jT+P3U00M5DO0rXxLdale3d2sNHEGCKWLW4C1rX6eVSf5P93cJJs+B5MLh2cqyszRoS2V2XMSRqTa9RkGcq3Z2AOJmjw6nWZst+ial29EDGv0TFGFUKBYAAAeA4VqYDY2HgN4YIYj1jRVPuBW9VkqKt2KUpUkFb/KZsmTt1xKqzR9kI2KAsVKuzAsBqFsx73AW1tcVx8JvZERcsNeYdfhVwVBZvrv+k1TYI++9EZY2IJ10DD8hQ7ZZzpFIxtYBUkJ9LLVj7A/qV9f7xrp0sFR9ljOPYYg24Xib9168iPFtqIJ+n9S4/NRVvUpmFFRHD43/Y4j0jb20FYzs7GfagxP6rH8jVw0qcwKhw2x8aLmPDYgesaf3pBWz/JW02H9RKOVjJB/9lWrSozAqo7A2mP9CT5SxX+JAp/IW0rn6A+faQa+Xev72q1aUsFUHZe0wLfNnt4NhTy/4lfDhdpf7rL6dhw9JKtilLBUTYTaDafNsR5WQcPHOB8a+DY2PP8Aqs5/tQj01lq3qUzAqL+RceP9VnH9uE/lLX1Nn49TrhpjfkQh/JtKtylLFFTSDEjQ4OccRpG7fkTXlZJv90xPn2M//wDNW3SlgqOTadtGw8q+aSr011SvB2obACB7f8OY3/5at+lLBUI2rfhATwv3JT58tL1mfbMhP9TISL8IpifLRatilLBVfz3FWuMLNY9YJifiL/CviDFN/qkxJ4XiZfiSAPWrVpSwVdHhsceGCk941/OYVlttAf6nL7xHn/xasylLBWTYrGi18HMLjkl/cgm3rXn57itb4TEajlE/7BVn0pYKpGLxDGy4TEEi3GKUfFgBXyOTHMbR4Se40N4wg95GUH41a9KWCs8PuZjZ3UYl0ihvdgsheW3NR3cq34XBNuVWNgsKkUaRxqFRFCqo4AAWArNSosClKUB//9k="/>
          <p:cNvSpPr>
            <a:spLocks noChangeAspect="1" noChangeArrowheads="1"/>
          </p:cNvSpPr>
          <p:nvPr/>
        </p:nvSpPr>
        <p:spPr bwMode="auto">
          <a:xfrm>
            <a:off x="-127000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AE"/>
          </a:p>
        </p:txBody>
      </p:sp>
      <p:sp>
        <p:nvSpPr>
          <p:cNvPr id="2050" name="AutoShape 2" descr="data:image/jpeg;base64,/9j/4AAQSkZJRgABAQAAAQABAAD/2wCEAAkGBxQTEhUUEBQUFRUXFxgWGBYYGRgbGRkYGBcXHBUYGBUdHyghGBolHRwWIjEiJSkrLy4uGB80ODMsNygtLiwBCgoKDg0OGA8QFywcIBksLCwsLCwsLCwsLTcsLCssNy8rLCwsLCwrLDAuNCs3LCwrKywrKywrLSwsLCwsKy4sLP/AABEIAK8BIAMBIgACEQEDEQH/xAAcAAEAAgMBAQEAAAAAAAAAAAAABQYDBAcCAQj/xABLEAABAwICBQgHBQUGBAcBAAABAAIDBBEFEgYhMUFRBxMiYXGBkaEyM0KSorHBFDRSYnIjQ4Ky0SRjc8Lh8BUWU9IlNURUg5OjCP/EABgBAQEBAQEAAAAAAAAAAAAAAAABAgME/8QAHhEBAAICAwADAAAAAAAAAAAAAAERAiEDEjEEQVH/2gAMAwEAAhEDEQA/AO4oiICIiAiIgIiICIiAiLSrsWghF55ooxtu97W/MoN1FUMQ5T8Kh9Ksjd/hh0nmwEKt1/Lrh7NUUdTL1hrWt8XOv5IOpouJVHLfUyX+y4aepz3PeOolrWC3j3qKquULHph0Gw0/W1jPlK5/yQfoJY552sF3ua0cXEAeJX5sqqnFp/X4k9o4Rve34WBoUadFWvOaeomldx2HxcXFB+hq/TvDofWVtPcbmvDz4NuVXK/lrwuO+R80x4MjI835VyaHRqmbb9mXW3uc7zAsFvw0UTPQijb1hrb+NrotLZVcuwd90oJpNwLnW8mtdfsuo+XlLxub7vQxxD8zHZvF7gPJR0czgbglTmH4yDqk28f6oUh5anSGf1lYIgdzSxhAPAxMv5rTn0Gq5h/asRlkO0ZjI8Ztxu5/0V8ab6xrC+q0ypuH6W4zhWqcfbaYb3EuIGvZL6bN3phwGwLpWiXKnQV1miTmJT+6ms25/K/0Xdl79Sh1W8d0Jpam7snNSH247C5/M3Y759aUruiL88YfW4zhPqJPtdMP3brvAGrY2+ePsaSOKv8Aonyx0NVZlRekl2WkP7Mnql1AfxBveoOkIvMbw4AtIIOsEawRxBXpAREQEREBERARULSflaoKKZ8EnPPljNnNYwWBsDbM4gbDuVVqOXfOSKOglkP5n6+rosa75oOzouFS8o+Ozeooo4h+Zjg7xkeB5LTlk0gn9bWiIHc0tYQDw5pn1QfoAm21Q9fpXRQ6pqumYfwmVmb3b3XC5NAZ5vvlfLLvscztfa9x+S26Xk2o2+mZZO1wA+EBKHRa7lgwqO9qh0hG6OOQ+DiA0+Krlby+U3/p6SokO4PLGfyl61KXRGij9GnjP6gX/wAxKkxRMDcsbRHwyANt4K0IafldxSX7rhzWA73tlePe6DVG1GlOPzXvNFTjg3mfoHuC28RhkaekSevj1gqPLjxUWkdU4fXTfesTlN9zXSub1ai5g8lqx6IUwN3vmkO/W1oPbqJ81NIhTShwOkZ6MDT1uLneRNvJbsLWs9XHGz9LGj5BEUWmGvxEsaTZ7iBezdw4uOxresrSZiLGzFtZM1rQAf2BMg17WukaCcw1ahZfcUoZHh3NSloeAHsuQ14abtvb5KD/AOXpuDfe/wBFdUzu01j2LUBjLadkr3kanuLmgHjrN+6ygqbFQ0RtfDG5rHFxILmSPB9l0gOzuWzFo3IfScxvZc/0UnSYDEzW67z+bZ7v9VYmicbZMFnc9rnOBDC482CbkN4F3tW471Ioiy0IiIN+gxN0fWOCsVJWNkHROvhv/wBVTl7ilLTdpsraTC7IojD8ZDtUmo8f6qWB4Ksvqhcc0Wpqq5ljAf8A9RnRf4+133U0ioodHQ4rhRzYbOZob3MJ1jeTeIm3ewhxV20X5bKeRwixGN1JLsLrF0d9W324+8EDeVmUbjGBU9SLTxtcdztjh2PGvu2KUrrlHVslYHwvZIxwu17HBzSOpw1FZl+c4tGq7D3mXCKl9tpicQM3a09B/eArVo/y15HCHF6d0DxqMjGuy9roj0gOtua/BQdiRaWE4tBUxiSmlZKw+0xwNuo8D1HWt1AREQflHTGrl/41WSwND3RzSXaWhwyxnK67TtGrdrXQtFNI4quK8dmPaOnFvb1ji3rXOsTNQMSxCppRfmqmdzxt6Dpn3u3eOPisvM89/bcMJjnZrlgG0HeWj2geGw9upUdcRVrQ/SxlY3K6zJ2jpM422uZfd1bR5qyogiIqCIiDHPCHizh/p1hVrEcPLD1bjx/1VpXmWMOFnC4KiqQilMTw0sNxrHH6HrUWstCIiAiIgIiICIiAiIgIiICkKDFHR6jrHD/exR6ILlS1bZBdp7t6zqlQzFpu02U/h+MB2p+o8f6rVszCWRAUVQWpiWGRVDck8bZG9Y1jra7a09YK20QUOfQiamk57CamSF49kuIvrvlzj0h+VwIO8qewPliqaVwhxqmdw56NoDjs1lnoP4ksI7FPLDV0rJGlsrGvadocAR5qUroGj+ktLWsz0kzJRvANnN/Uw9JveFLL8x6QYHSU7+do60UszdYaHuNj+Usu9nmpTRPlvqYSI65oqo725xtmygcdga/sIaeJUHjk/dmrMRfuMt/GSUrFpTotJBJ9sw7U4XL4hsI9otbvB3t8FraFVZoauopa9phme8a3bMwzar8HZrh2wrpKo5O6FlcPtNEearI+k5gNsxHtNPHr7jxVp0N0xFQeYqRzdS3VYiwfbbYey/i3w4DS0v0Te1/2zD7tlacz42+1xcwbzxbv7dRhcsWJszstDWxi53B1thvtt17W9lkR1ZFRtEtMXF/2Wv6E7TlD3ag47g7cHHcdjvneUBERUEREHxzQRY6wVX8UwvL0m7Pl1Hq61YV8IUVSCLbV8U7iuF+0zZw4f6KDc221RqJfERFAREQEREBERAREQaM+Lwt2yA9Tel8lHz6St9hhPWSB8rrYrdHBI7MzoX2i2rtHBP8Al6CIXmeB+twaPDUqiHnx+Z2whvYNfibqQwOvnJAe17mn27WI794WR+MUMPokOI/A2/xGw81gGlT5DalpXP6zd3i1o+qC54dibmajrHD/AHsU8yujLcxcGgbcxAt23XNW0mKTfggb/C35ZnBZYtAXPN6qpe89VyfecT8lYSVurtNKKLbO1x4R3f5t1ear9VynMJy01PJITszED4W5iVt0ehtJH+7zni8k+WzyU1TUzIxaNjWDg0ADyVRUXY3i9R6qIQNO/KGkD/5CT4BYnaJVc+urqyRvaC548DYDwVwq66OPXLIxn6nAfNQlZptSMvZ7pDwY0/M2CDDR6B0rPTzyH8zrDwbZVnSzDI2V0McTAxrhHqA1XLyD37FLu06kkJFJSvee9x91o+qjJ/tT6+idWxCMuliawWAuBK2+q5O/eoO18uWA08uHS1ErbTQBvNyDU7pPaMhPtNN9m47FVtBJHuoIDK4ucQ7WdZsHuDdf6bK2cvM+XCJR+OSJvg8O/wAqrmiUeWiph/csPvNB+qQqWVJ0w0QLnfaqHoVDTmLW6s53kcH+TvndkRHLY3w4pHklAiq2Ai9rXtt1bxfa3aNykNGdLJKd/wBkxLokamTHZb2czt7eDvHqkdM9EOeP2ik6FS3Xq1c5br3P4HfsPEQNHWRYiz7NWN5upZcNdaxuNtgd/Fm+1x1B08Iua4DpBLh0gpa+5h/dy6zlHUd7Ora3yXSI5A4BzSC0i4INwQdhB3hB6REVBERAURimFg9Jg7R9R/RS6KCkPYRtXlWbE8MD7lo17xx7OtV50BBtZRqJYkWcUptc6hx3eOxaFTitLH6c7CeDTn/kBt3lRbbC+ht9ig5tMob2ghkkPXZvhbMT5I2vxKb1NOIgd5bY27ZDY9wVpLWBlO47lgqamGP1s0bTwzC/u7fJRX/KVZN96q7A+y0ucPd6LR3Lfo9AaVvp85J2usPBtj5pSWj6nS2lZ6POSHqFh4usfJYo8eq5fu1HYcXBx+LotVzo8Igi9VDG08Q0X97as1VWxxi8sjGD8zgPmrSWpbcDxKb104iHBpsfCMAHvK2KTk9iGuaWSQ7TazQe3afNSNZprSMvZ5eRuY0nzNh5qJfp2+Q5aWle88Tcn3Gj6poWGj0ZpYvQgYTxd0z8V7dyldTRuAHcFTGx4zUbGCBp3nKzyN3rNHydzy2NZVl3ENzP8HOIt4KiarNIqWK+edlxuacx8G3UJWcoMDdUTJJDu2NB79Z8lM0PJ3RR+k18p/O4/Jth4rYdNDCTHRQRZxqc8NAY08C4C73dQ7yFBV249iU/3akLRxLSfidZvksrdFsUn+8VIjG8Bx/ljAafFWI0k8muWaQ33NPNt7g2xt2kr4MILdbJJQeIlk+rrFGe+MfaKouTCAa55pZDtOWzAfmfNWCh0QoovQp2E8X3efivbuWCLFJoT+3vLHvdYCRvWQNTx2AHtVhjkDgHNIIIuCNYIOwgo0MYALNAA4DUPBUnSsZsWwtv99D51DB9FeFSMbbnx3DG8JIXeExd9EkW/wD/AKOmIw+Fov0qlt+wRyfW3gseDuaYIebILebZYjZYNAXTMewaGsgfT1Dc0bxY8Qdzmnc4HWCvz/T89glY6irCTTPOaKX2bE6njgNzm7jr6yV0BF8B4L6qgqppnoiKoc7B0KhusOGrPbYCdzuDv9i1ooOZ4biTKtpo8RblnabAnUS4bx+F/kfJY8NxKfCZRFPeSleei4ezxLeB4t7x12rTHRNlW3OyzKho6L9ma2xrvodyrOD4yJc1DibLSDo3dqzHcCdz9hDht+YdGpKlkrGvjcHMcLhw2ELMuWxPnwiW7c0tI86xw/7X9ex3yn6zlKpGj9mJZD1NyjvLj9EFzRc4dpxWz/dKSwPtODnav1dFoWJ1Bi1R66o5pp3B2XutGNfeUHRKyuiiF5pGRji9wb8yq/X6f0Ud7SOkI3RtJ+I2B8VXabk+jveeaSQ7Tazb9pNyVN0ei1JH6MDCeL7v/muFRFS8pEkhLaSkc88Tdx9xg+q1XuxaoNyGQA77Nb/3PCuE1THEOm5kbRxIaPBQ1ZpnSR/vC88GNJ89Q81BEs0FkkINXVPeeAufBzj9FLUWhdJHa8ZeeLyT5Cw8lEv08dIctLTPkPXcn3Wg/NemDGKj0WNgad5DW/zXd5JoW6npY4x+zYxg/KA0eS0qzSGlivnnjuNwOY+DblQbOTyolsayrJ32GZ/gXEAeCmKHk6o2emJJT+dxA8G2VERWcoNO31bJJOuwaPE6/JazNIsRn+7UhaD7Ra4j33Waug0OEQQ+phjYeLWgH3tq3VBzdujOKz+vqBEDtAdrHVaMWPityj5MYQbzzSSHfYBoPbfMfNXxEEFQ6H0UXo07CeL7vPxXU3HGGizQGjgAAPAL0ioIiIIXHq11xBESHOGZ7htYy9hbg5xBA4AE8FHT1DadoYxoL7am7mjiV6oZQ4yzu9ouf/C3VGPdDfEqLommR5e7WXG5Xfg4oymcp8hy5J31enMll1yOcerYPAal5NE5mtpLTxBIVtw3DwQseJUgC9UckeQz10hsMxAyHmpvS9l3G249akNH5Mj3wn0fWMHC5tI0dVyD/EVXag5ZGEbQ4HzVhjH9rZbhJfsy3+YC83ycIxmJj7a49TMJ5U5zb6SUA4Bp8OdKuKqGHDNpPSDgw+UMrl5pdnf1XNO9EYsSpXQy9F46UUtrmN+49bTsI3jgQCLGig/OmiuKS0c5w3ERkkYcsTjsP4Wh29p9k9duAV7Uryq6AtxKDPFZtVEDzTtmYbTG48DuO49RN+daDaTOlzUtVdtTFdpDtRdlNnXB2PbaxHfxVFwREVQVe0u0VjrWX1MmaOhJ/lfxb8t28Gwog5HPpBLDBPR1zTzoYWMcdeYHULnfYaw7fbipzQPCo20rJHRszvLnZi0ZgL2aA47BYA960+VynzS0ttrg5lzs9Jtrn+JVmowmoZPBT1b3tY9zWNs/M0NLg27Rewt12UHSqzH6aL1k0YI3A5j7rblQdZygU7fVtkkPGwaPE6/JStDyc0bPTEkp/M6w8G2VhosGp4fVQxs6w0X97aqOft0jxCf7rSEA7y1x+M5WrK3RvFZ7c/UCIbwHWPuxix7yukkqPmxuBpLeda5w2tZeR3uMBPkoKjScmEW2onkkO05QG+JOYlWCi0NoovRp2OPF93+TiR5KQZVyv9TSzHg6TLE34jn+FbMeH1LvTfDEODA6R3vuyj4UV6iiDRZgDRwAAHgF7WRmAs/eySydr8o91mUFaGGMytcz8EkjLcAHktHulqI20RFQREQEREBERAXmTYbcCvSIKhhrc1JYbTCPJo1KPwqYBTMQ5mZ8Z2XL2dbHEmw/Sbt7hxWhiWDuBL4BmadeUbR2DeF6vjZxETjLhyayv9WCkxGw2rTxLEb71XPtLxqLXX4WK2IMPml2gsbvc7V4DaV6OmOO5lJzfcPj52cH2WHM49mwd5+qsGFNzzufuY3L/E8gkdwA94LUZGI2iKAZnO8XHiTuaOO75z1BSiJgbe52uPFx2n+g3ABeLm5O+WvIdOPGfZbCp+hDvtWkrZYAXRwtfneNgtC+O9+Be4AcV95QsfMMYp4LmefogN9JrSbXAGvM49Ed/BdN5LdDG4bSBrgDUSWfM4cfZYD+FoJHaXHeuMuq5IiKAuVcsGgLpv8AxCgBbVRWc9rNsrW+0BvkaPeAtrsAuqog4doZpM2tiubNmZYSN+T2/lPkdXC9hVe5V9DZKGf/AIphos296iMbGknpPy743e0Nx17+jv6P41HVwiWI9Tm72u3tP+9YVRJIiKjn/K/H+yp3jc9w8Wgj+VaPKK6xpZx7Lif5HD5FTXKzFejafwzNPi14/ooXTIc5htPJw5px/ijIPmVB00G+ta+H0b5w5zpnMAkkZlja0amvIF3ODje1tlljwSfnKeF/4oo3eLQpDR86528Jb+9Gw/O6K+DRmnPrGGX/ABXukHuuNh4KTp6djBaNrWDg0AfJZCbbVG1OkFMw5TK0uHssu93utuUEmigX6ROd6mmnf+Z+WJvxHN8KxGtrH/8At4ewPlPicg8kFjVeDctRUN4uZIOxzA35sKxGkkd62pnd1NLY2/AA7zWSlo2R3yDWbAuJc5xte13OJJ2nad6DYREVQREQEREBERAREQamI0DZWgG4cDdrhtafqDvG9Q5ZNF6TC4fijBcD/ALuHge1WNReI6RUsF+dnjaR7IOZ3utuVD1pDEzss6/DK6/ha69timk2NLRxfq8G+kT227VAYlynwtuIInyHi4hjfqfIKrYjyh1kmpjmxD8jddv1OufCyJGGMeQ6xT00cDS5zgPxSPIHdc6mjqUPiendHFe0nOuA9GMZr/x+j5qi4RoJiuIkO5qUt/6tQ5zW24gv6Th+kFd20S5LKCkiYJYIp5wBnlkGcF205WOu1oGwWF9QvrS2lK5GdGX1lQ/Fq0XGYinadmYXaXgfhYOi3rudrQV29eY2BoAaAANQA1AdgXpQEREBERB5kjDgWuAIIIIIuCDtBG8L8+aZ6OS4FWfaqUF1DM6zmfgJ182T1ayx3aDvv+hVqYthsVTC+CdgfHI0tc07weB3EbQRrBAKDmWH1rJo2yxODmOFwfmDwI2ELYVAqqWbAK0wTlz6KY5o5OrZm1e23UHAbRYjcr7G8OALSCCAQRrBB2EHgqitcpMd8Pl6jGf/ANGj6quVY5zBRbdG0+48A/Iq46ZRZqGpH924+70voqlo4znMJcz8kzfNxHzQWfQKfPQU54NLfcc5v0Uq6mfnc5kz4w7LcMDNZbfe5ptqNtXAKr8lM+aiLfwSvb4hrv8AMVckGm7DI3esDpf8Rznj3XEtHcFsxRNaLNAaOAAA8AvaKgiIgIiICIiAiL4TbWUH1FB4jpdRw+nOwnZlZ0zfgctwO+yrz+UN0rslBSSzP3XBJ/8ArZcnxUF9WCrrI4hmlexg4ucG/NVil0Y0grfSyUcZHtEMOvqbmkB7bKewrkKivnr6uad28M6A7C52Zzt/BLVB4lyhUcWpjnyngxur3nWFuy60abSHFK3/AMuoHZTse4Fw6iJHZWDvuuzYJoHh9JbmKWIOHtuGd/vvuR3KyAKWOFU3JVi1Xrr61sLSPQaS898bMrPiKteCcieGw2MwlqXaj+0flbccGstq6iSulIg5nj/IvRVNSJWudTxZA0wwsY0Ej2g6xtcbdRvxVp0e0FoKKxpqaMPH7xwzydz3XI7BYKxogIiICIiAiIgIiICIiCF0v0ZhxCmdT1A1HWx49KN49F7eseYJG9cLwGtmwyqdhuIagD+ykPo2J6JBO2N247jcHfb9HKn8peg8eJ02XU2ojBMMh3Hexx/A7y1HqIVPGoc9PMz8UUjfFhCo3Jq7NSPad0jh4tapDQvHZMzqCvBZUR3YM+1wG1pO9wGw7xx2mH5L3EMnYdrXtNu0EH5Ko3OSOSzaqI+w9h8Q4H+UeK6CudaBO5vEq2Ljnd7sgt5PXRUBERUEXmWQNF3ENHEkAeJVexHTiih2yiQ8Ixm+L0fNQWNFQ49N6qqJbhtDJKdmYhzrdoZqb3u3qTptA8drNdTO2kYfZDgHW/TFt7HOSxO1+Kwwevljj6nOAPc3aVV8R5SaVmqISSnqGVvi7X5K2YNyFUbCHVc01Q7eBaNhPWBd3xK/YJonRUlvstNDGQLZw0F9uuR13HvKWridNV43W/c6IwsPtvbbvD5bNcOwFS9LyN1tTZ2J19htMbMz/nla09gK7eigoOCcj+GU9i6F07h7Uzi4e4LNPeFdqKijhaGQxsjaNjWNDR4AWWwiAiIgIiICIiAiIgIiICIiAiIgIiICIiAiIg5ryvcn5rWCqoxlrIRcZdRla3WG3/6jdrT3cCORcmk5M1QH+m4BxvqNw45tXa5fqdca5VeTyRs4xDCwBKXjnowWtBc425wZiBrJs4b734oKZhrubx1w3SMI8Yg75tV2xHH6aD100bSPZvd3uC58lX6PkfxOrkEtdPFTm1tXTkA4BrLNtYn21TcO5Oa2oqZqenjaeZkdG97nsaG2OonXc7vRB2q2LTiXKdA24giklPF1mN+p8gq7JpzX1UjYqYNY57g1rY23cSTYDM6/iLLomjvIJG2zq+oLzvjhGVt94Mjhdw7A1dP0f0To6If2SnjjNrZ7Xee2R13HxUHL6DkQllIfidc953sju7wlk2e4rvgnJbhlNYtpmyuFulMTIdW/K7og9jQrmiDxFE1oDWANA2AAADsAXtEQEREBERAREQEREBERAREQEREBERAREQf/2Q=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AE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1613" t="2732" r="1613" b="1656"/>
          <a:stretch>
            <a:fillRect/>
          </a:stretch>
        </p:blipFill>
        <p:spPr bwMode="auto">
          <a:xfrm>
            <a:off x="332656" y="1907704"/>
            <a:ext cx="2088232" cy="1218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" name="Straight Connector 27"/>
          <p:cNvCxnSpPr/>
          <p:nvPr/>
        </p:nvCxnSpPr>
        <p:spPr>
          <a:xfrm flipH="1">
            <a:off x="332656" y="1907704"/>
            <a:ext cx="208823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420888" y="1907704"/>
            <a:ext cx="0" cy="12241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60648" y="3131840"/>
            <a:ext cx="208823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996" r="12679" b="1134"/>
          <a:stretch>
            <a:fillRect/>
          </a:stretch>
        </p:blipFill>
        <p:spPr bwMode="auto">
          <a:xfrm>
            <a:off x="332656" y="3419872"/>
            <a:ext cx="208823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13"/>
          <p:cNvGrpSpPr/>
          <p:nvPr/>
        </p:nvGrpSpPr>
        <p:grpSpPr>
          <a:xfrm>
            <a:off x="188640" y="3347864"/>
            <a:ext cx="6408712" cy="1584176"/>
            <a:chOff x="260648" y="215008"/>
            <a:chExt cx="6480720" cy="1584176"/>
          </a:xfrm>
          <a:noFill/>
        </p:grpSpPr>
        <p:sp>
          <p:nvSpPr>
            <p:cNvPr id="15" name="Rectangle 14"/>
            <p:cNvSpPr/>
            <p:nvPr/>
          </p:nvSpPr>
          <p:spPr>
            <a:xfrm>
              <a:off x="260648" y="251520"/>
              <a:ext cx="6480720" cy="1547664"/>
            </a:xfrm>
            <a:prstGeom prst="rect">
              <a:avLst/>
            </a:prstGeom>
            <a:grp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AE">
                <a:solidFill>
                  <a:srgbClr val="000099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246148" y="215008"/>
              <a:ext cx="2713253" cy="1569660"/>
            </a:xfrm>
            <a:prstGeom prst="rect">
              <a:avLst/>
            </a:prstGeom>
            <a:grp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12700">
                    <a:noFill/>
                    <a:prstDash val="solid"/>
                  </a:ln>
                  <a:solidFill>
                    <a:srgbClr val="000099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haroni" pitchFamily="2" charset="-79"/>
                  <a:cs typeface="Aharoni" pitchFamily="2" charset="-79"/>
                </a:rPr>
                <a:t>Supplies</a:t>
              </a:r>
            </a:p>
            <a:p>
              <a:pPr algn="ctr"/>
              <a:r>
                <a:rPr lang="en-US" sz="4800" b="1" cap="none" spc="0" dirty="0" smtClean="0">
                  <a:ln w="12700">
                    <a:noFill/>
                    <a:prstDash val="solid"/>
                  </a:ln>
                  <a:solidFill>
                    <a:srgbClr val="000099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haroni" pitchFamily="2" charset="-79"/>
                  <a:cs typeface="Aharoni" pitchFamily="2" charset="-79"/>
                </a:rPr>
                <a:t>Checker</a:t>
              </a:r>
              <a:endParaRPr lang="en-US" sz="4800" b="1" cap="none" spc="0" dirty="0">
                <a:ln w="12700">
                  <a:noFill/>
                  <a:prstDash val="solid"/>
                </a:ln>
                <a:solidFill>
                  <a:srgbClr val="00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632" y="144016"/>
            <a:ext cx="4104456" cy="16196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" name="Rectangle 2"/>
          <p:cNvSpPr/>
          <p:nvPr/>
        </p:nvSpPr>
        <p:spPr>
          <a:xfrm>
            <a:off x="1700808" y="107504"/>
            <a:ext cx="259228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Group</a:t>
            </a:r>
            <a:endParaRPr lang="en-US" sz="4800" b="1" cap="none" spc="0" dirty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362" name="AutoShape 2" descr="data:image/jpeg;base64,/9j/4AAQSkZJRgABAQAAAQABAAD/2wCEAAkGBgwSDhARDxASDg0SFxUTFxUPFhcXEBIPFBkaFhcRFBQXJzIqIyUvGxQUJS8sIycqLi8yFR40NTIqNTIsLCkBCQoKDgwNGg8OGjQkHiQ1KTU1MSkqLCwqNTU1Ly8sNTUzLCw0NTQ1NTUqKTUsKTUpNSwpKTUsLDYrNDYpKSwsLP/AABEIAGgAhgMBIgACEQEDEQH/xAAcAAEAAwEBAQEBAAAAAAAAAAAABQYHAQQDAgj/xABDEAABAwIBBQkMCQUBAAAAAAABAAIDBBEFBgcSITETM0FRU2Fzk9EiJjI1cXJ0gZGxs8EUFyVSVJShsuIWIzRCgiT/xAAZAQEAAwEBAAAAAAAAAAAAAAAAAQMEAgX/xAAhEQEAAgIBAwUAAAAAAAAAAAAAAQIDESESMVETIiMzsf/aAAwDAQACEQMRAD8A1jKrKimoKZ085JFwxjGC8ksrvBjYOM2/RZTUZb5SVkhEDzSjkaKITSMHAJZn6r+QWUhnmqHHEKFhPcxwVEwHBuhLW6XlsNXlK0bJHC4YKGnZG0C7GuceFz3AFzieMkoMqvlfyuJdXT9id9/K4l1dP2LbkQYl338riXV0/Yu993K4l1dP2LbEQYn338riXV03YnffyuJdXT9i2xEGJ99/K4l1dP2J338tiXV0/YtsRBiVsr+WxLq6fsS2V/LYl1dP2LbUQYlbK/lsR6qnS2V/LYj1VOttRBiVsr+WxLqqdcgy0yiopR9IfJVN2mCsibHK9o27jNHq0uY3W3Kq5yqFj8LqHkd3CBKw8LXsI2eq49aCawLGoKumiqad2lDK3SF9o4C1w4CCCDzgoqFmVqXaGIwX/tx1Omwfd3Voc5o5rj9SiCIzyH7Tpuakn/eFrGDD/wAsHRs/aFkmeM/akHoU3xFrmE/48PmM9wQetERAREQEREBERAREQEREBV7OB4preid8lYVXs4Pimt6J3yQUzMvvuK9NH+wIuZmN+xXpY/2BEEXnkP2rF6DN8QrX8M3iLzG+5Y9nk8bR+gS/EK2PDt5j80e5B6EREBERAREQEREBERAREQFXs4Pimt6J3yVhVezg+Ka3onfJBS8zG/4r0sXw0XMzO/4r0kX7EQRWeTxrH6BL8Vy2PD95j80LHM8njWP0CT4pWxYdvMXmt9yD0oiICIiAiIgIiIC4uqq4/lu2lq2QviO4kt05CbaIf4Lg3hFwb+Qrm1orzLm1orG5WSoq44xpSPbG3jeQB7SvPNjNO17GOeNJ9rWBIOl4Oscar2cXBJqumiZA3dH6Z1XAGg5jruufV7V5cMwCqNNTbpZksDImOBN7ujudRGrYWrPnyZK/XXfZvx4cU44va/PPH4udTVxxt0pHtjZsu8gC52C5UFnAcDhFaRrBiOzh2KDzj0dTPHHK3RNDTaUzwT3b5B4J0TqsNfDx6lBw5USz4TiVK6K0dLTtbugJ3wnXE6+0gDbzFeh6fx9cSw1i0zPHEPtmZ3/Feki+GiZmN+xXpYvhoqUorPIPtWL0GX4hWw4ZvEXmN9yyDPJ40i9Bl+ItewzeIvMb7kHqREQEREBERAREQFC5RYLSTaElQ0FkV9K5sDERrD+a4B9Sml8qiPSY4cYI9oUTG4RMbjUqNW5V6nR0JbEyEx2mqGkUojdqLGO4NWjZR1LjdQYKp0lW6rljIdoYeDqGzR2DXtvqOxfjC4Y59AVjg2mpy3QhY20JbYAmS3EQSL+1W6mkw6Bx3ARwh3Js0QT94kDX61mnHbJMdXbbTgzxXDNbR7vOoVLCMo6ejj0Kw1MuHy6Bjkq2aQbI8m8JaL+DYXI4SdXCprKDBaamwOvbTxiJkjZJSBfWXkG5vzW8ihJcMbHXwMpKiR1FM/8AuQytDmOe9+kZgXaybk67cG3aFb84Xiit6M+8LfktE9lU6rWIqpuZffsV6WL4aLuZffsV6WL4YXFU4efPPhzxWUVQd5kilpC7gZK46bATz90B5qt+SeXNDLTRtlmZT1EbQx7JSGd00WJaXbRqVixbCKapgfBUxtmgkFnNdsPOOI8RGsLNsRzLTA/+OvIi4GVcTZS0cQkuDbyoLjj+XVFTwGSOSKqfdrRHFLHpuLjYW1/JQU2XdcZGxvhdRSujfOGOhfJJucYJdY3sTZptsJ4lV/qVxZrxIytp2yNIcC2na0lzTcAuuSpDLNuLOqaapmpnRCnbK07i4yQStlbou09HYLX2gbUFuwOrxKaCKeOdropBpAVUQa8DWNYYRbZsU1WVU7KeRwMZmbG9w1OLC8NJGq97XA4VimE4/XU1JHS01QY4Y76Jsxz+6Jd4RHGSvTBlzirN9Iqm8Nzou9mz9EFmyczjTT1WHbpO36PVU0r3bnEGMFRE97XHTebgWaNVvWpnHMo6h74W0NdRQx6R3V87mOdufBuQBtfbt1fPPq/ORZm5w0wYQLEPDQxvka3tHkVQrsQnqJA6QjS8EaLQ0C/Bq+aD+jocpKEAaVZTE80rO1fT+pcO/F0/Ws7VlgzN4tb/ADKf8v8AzXfqcxb8ZTfl/wCSDUv6lw78XT9aztT+psO/F0/Ws7Vlv1OYt+Mpvy/80+pzFvxdN+X/AJoJSdzYzJIwl7QXkGLXpNJPglvaPWpiVgbaQ6ha+kSQBq23vzfeULVZM1kdNFE07tUU7mFwiJia9n+2w3tonYDruq+MPhe5h+jYjLrc126HRaLHwXHROrg23XOS3TXcL8WHrra3hb6F8TauKSV7I4w8kve4BuoG13HntwnyrmcXLKjfSPpaeVkz5bB7mG8ccIOk5znDVsFlHVOT9bU0zYiI6KUuuBKN0aI2nUCL7dm08Hs/GHZlpXuH06rElOCCYqeMRtktwPcCSRzXCms7jcqInfL25lKF/wBHqqpwLWVUxcy+0xMAY13rsf0RaJR0kcUbY42hkbAGgNFgANgACKR90REBcIREFexfIPDaglxi3GU/7wdw4njI2H1hUnF82FbHd0Dm1TOLwJbeQ6j6iPIiIKpSZvMWqah4bTuhaCAX1ALGDUL2vrP/ACCtFybzQ0MBbJUONXMCHa+5hDhxMG3/AKPqXUQX1ERAREQV3F8NxATOmpXRyBwAdHNcA22aLhsUKH48IdzNFGZe6/uGVujrOohgF/1XEQTNBhtfIdOqMbDYDRiB0RxuJdrJPqCsbW2AHFqREHUREH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905375" y="-593725"/>
            <a:ext cx="1600200" cy="1247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AE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640" y="251520"/>
            <a:ext cx="1859657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708920" y="827584"/>
            <a:ext cx="43204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4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ar-AE" sz="4400" dirty="0"/>
          </a:p>
        </p:txBody>
      </p:sp>
      <p:sp>
        <p:nvSpPr>
          <p:cNvPr id="7" name="Rectangle 6"/>
          <p:cNvSpPr/>
          <p:nvPr/>
        </p:nvSpPr>
        <p:spPr>
          <a:xfrm>
            <a:off x="116632" y="1835696"/>
            <a:ext cx="4104456" cy="16196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8" name="Rectangle 7"/>
          <p:cNvSpPr/>
          <p:nvPr/>
        </p:nvSpPr>
        <p:spPr>
          <a:xfrm>
            <a:off x="1700808" y="1799184"/>
            <a:ext cx="259228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Group</a:t>
            </a:r>
            <a:endParaRPr lang="en-US" sz="4800" b="1" cap="none" spc="0" dirty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640" y="1943200"/>
            <a:ext cx="1859657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708920" y="2519264"/>
            <a:ext cx="43204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4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ar-AE" sz="4400" dirty="0"/>
          </a:p>
        </p:txBody>
      </p:sp>
      <p:sp>
        <p:nvSpPr>
          <p:cNvPr id="11" name="Rectangle 10"/>
          <p:cNvSpPr/>
          <p:nvPr/>
        </p:nvSpPr>
        <p:spPr>
          <a:xfrm>
            <a:off x="116632" y="3563888"/>
            <a:ext cx="4104456" cy="16196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Rectangle 11"/>
          <p:cNvSpPr/>
          <p:nvPr/>
        </p:nvSpPr>
        <p:spPr>
          <a:xfrm>
            <a:off x="1700808" y="3527376"/>
            <a:ext cx="259228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Group</a:t>
            </a:r>
            <a:endParaRPr lang="en-US" sz="4800" b="1" cap="none" spc="0" dirty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640" y="3671392"/>
            <a:ext cx="1859657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708920" y="4247456"/>
            <a:ext cx="43204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4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ar-AE" sz="4400" dirty="0"/>
          </a:p>
        </p:txBody>
      </p:sp>
      <p:sp>
        <p:nvSpPr>
          <p:cNvPr id="19" name="Rectangle 18"/>
          <p:cNvSpPr/>
          <p:nvPr/>
        </p:nvSpPr>
        <p:spPr>
          <a:xfrm>
            <a:off x="116632" y="5256584"/>
            <a:ext cx="4104456" cy="16196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0" name="Rectangle 19"/>
          <p:cNvSpPr/>
          <p:nvPr/>
        </p:nvSpPr>
        <p:spPr>
          <a:xfrm>
            <a:off x="1700808" y="5220072"/>
            <a:ext cx="259228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Group</a:t>
            </a:r>
            <a:endParaRPr lang="en-US" sz="4800" b="1" cap="none" spc="0" dirty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640" y="5364088"/>
            <a:ext cx="1859657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2708920" y="5940152"/>
            <a:ext cx="43204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4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ar-AE" sz="4400" dirty="0"/>
          </a:p>
        </p:txBody>
      </p:sp>
      <p:sp>
        <p:nvSpPr>
          <p:cNvPr id="23" name="Rectangle 22"/>
          <p:cNvSpPr/>
          <p:nvPr/>
        </p:nvSpPr>
        <p:spPr>
          <a:xfrm>
            <a:off x="116632" y="7020272"/>
            <a:ext cx="4104456" cy="16196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4" name="Rectangle 23"/>
          <p:cNvSpPr/>
          <p:nvPr/>
        </p:nvSpPr>
        <p:spPr>
          <a:xfrm>
            <a:off x="1772816" y="7055768"/>
            <a:ext cx="259228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Group</a:t>
            </a:r>
            <a:endParaRPr lang="en-US" sz="4800" b="1" cap="none" spc="0" dirty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640" y="7127776"/>
            <a:ext cx="1859657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2708920" y="7703840"/>
            <a:ext cx="43204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4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ar-AE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5076</TotalTime>
  <Words>23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Reem</dc:creator>
  <cp:lastModifiedBy>Reem</cp:lastModifiedBy>
  <cp:revision>38</cp:revision>
  <dcterms:created xsi:type="dcterms:W3CDTF">2013-10-05T12:17:06Z</dcterms:created>
  <dcterms:modified xsi:type="dcterms:W3CDTF">2013-12-23T07:51:42Z</dcterms:modified>
</cp:coreProperties>
</file>