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1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2C2E-A0E0-469D-B3EE-5ADCEEFC7748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B487C-804E-4C52-B8AF-BB4254A4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738410"/>
          <a:ext cx="5958844" cy="65673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6728"/>
                <a:gridCol w="1396037"/>
                <a:gridCol w="1148693"/>
                <a:gridCol w="1364073"/>
                <a:gridCol w="933313"/>
              </a:tblGrid>
              <a:tr h="609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Arial" pitchFamily="34" charset="0"/>
                          <a:cs typeface="Arial" pitchFamily="34" charset="0"/>
                        </a:rPr>
                        <a:t>shape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Arial" pitchFamily="34" charset="0"/>
                          <a:cs typeface="Arial" pitchFamily="34" charset="0"/>
                        </a:rPr>
                        <a:t>Base Sides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kumimoji="0" lang="en-GB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Arial" pitchFamily="34" charset="0"/>
                          <a:cs typeface="Arial" pitchFamily="34" charset="0"/>
                        </a:rPr>
                        <a:t>Faces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Arial" pitchFamily="34" charset="0"/>
                          <a:cs typeface="Arial" pitchFamily="34" charset="0"/>
                        </a:rPr>
                        <a:t>Vertices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Arial" pitchFamily="34" charset="0"/>
                          <a:cs typeface="Arial" pitchFamily="34" charset="0"/>
                        </a:rPr>
                        <a:t>edges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155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1558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155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155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155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457200" y="1166813"/>
            <a:ext cx="3816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ym typeface="Wingdings" pitchFamily="2" charset="2"/>
              </a:rPr>
              <a:t></a:t>
            </a:r>
            <a:r>
              <a:rPr lang="en-US" sz="1800" dirty="0"/>
              <a:t> Fill in the table :</a:t>
            </a:r>
            <a:endParaRPr lang="en-GB" sz="1800" dirty="0"/>
          </a:p>
          <a:p>
            <a:endParaRPr lang="en-GB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981200" y="533400"/>
            <a:ext cx="3124200" cy="457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3384"/>
              </a:avLst>
            </a:prstTxWarp>
          </a:bodyPr>
          <a:lstStyle/>
          <a:p>
            <a:pPr algn="ctr" rtl="0"/>
            <a:r>
              <a:rPr lang="en-US" sz="2400" kern="10" spc="0" normalizeH="1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Pyramid</a:t>
            </a:r>
            <a:endParaRPr lang="en-US" sz="2400" kern="10" spc="0" normalizeH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09600" y="2667000"/>
            <a:ext cx="936625" cy="5410200"/>
            <a:chOff x="971550" y="1417638"/>
            <a:chExt cx="936625" cy="4819650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CDC8E2"/>
                </a:clrFrom>
                <a:clrTo>
                  <a:srgbClr val="CDC8E2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2988" y="2492375"/>
              <a:ext cx="865187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CDC8E2"/>
                </a:clrFrom>
                <a:clrTo>
                  <a:srgbClr val="CDC8E2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2988" y="1417638"/>
              <a:ext cx="796925" cy="749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DC8E2"/>
                </a:clrFrom>
                <a:clrTo>
                  <a:srgbClr val="CDC8E2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2988" y="3500438"/>
              <a:ext cx="865187" cy="763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CDC8E2"/>
                </a:clrFrom>
                <a:clrTo>
                  <a:srgbClr val="CDC8E2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2988" y="4508500"/>
              <a:ext cx="823912" cy="792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6" descr="3DShapes5BW_150x"/>
            <p:cNvPicPr>
              <a:picLocks noChangeAspect="1" noChangeArrowheads="1"/>
            </p:cNvPicPr>
            <p:nvPr/>
          </p:nvPicPr>
          <p:blipFill>
            <a:blip r:embed="rId6" cstate="print"/>
            <a:srcRect l="57146" t="41833" r="8032" b="15761"/>
            <a:stretch>
              <a:fillRect/>
            </a:stretch>
          </p:blipFill>
          <p:spPr bwMode="auto">
            <a:xfrm>
              <a:off x="971550" y="5445125"/>
              <a:ext cx="876300" cy="792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381000"/>
            <a:ext cx="1066800" cy="129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Reem</cp:lastModifiedBy>
  <cp:revision>2</cp:revision>
  <dcterms:created xsi:type="dcterms:W3CDTF">2013-04-15T08:14:06Z</dcterms:created>
  <dcterms:modified xsi:type="dcterms:W3CDTF">2014-04-21T13:58:48Z</dcterms:modified>
</cp:coreProperties>
</file>