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0" r:id="rId6"/>
    <p:sldId id="258" r:id="rId7"/>
    <p:sldId id="263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1"/>
    <a:srgbClr val="FFFF99"/>
    <a:srgbClr val="3399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A7FF-9D64-457C-89B8-B14D98D7AAF1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F7BE-8FE4-4FF8-A986-4C6E8E352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28600" y="1295400"/>
            <a:ext cx="8763000" cy="4953000"/>
          </a:xfrm>
          <a:prstGeom prst="plaqu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7772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Prime Numbers </a:t>
            </a:r>
            <a:endParaRPr lang="en-US" sz="88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math.pppst.com/banner_prime_composite.gif"/>
          <p:cNvPicPr>
            <a:picLocks noChangeAspect="1" noChangeArrowheads="1"/>
          </p:cNvPicPr>
          <p:nvPr/>
        </p:nvPicPr>
        <p:blipFill>
          <a:blip r:embed="rId2" cstate="print"/>
          <a:srcRect t="16000"/>
          <a:stretch>
            <a:fillRect/>
          </a:stretch>
        </p:blipFill>
        <p:spPr bwMode="auto">
          <a:xfrm>
            <a:off x="5181600" y="4114800"/>
            <a:ext cx="3151051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1770" r="5310" b="1112"/>
          <a:stretch>
            <a:fillRect/>
          </a:stretch>
        </p:blipFill>
        <p:spPr bwMode="auto">
          <a:xfrm>
            <a:off x="685800" y="152400"/>
            <a:ext cx="7848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304800" y="685800"/>
            <a:ext cx="8458200" cy="594360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TextBox 3"/>
          <p:cNvSpPr txBox="1"/>
          <p:nvPr/>
        </p:nvSpPr>
        <p:spPr>
          <a:xfrm>
            <a:off x="1447800" y="1143000"/>
            <a:ext cx="2667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Multiples</a:t>
            </a:r>
            <a:endParaRPr lang="ar-AE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143000"/>
            <a:ext cx="2667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endParaRPr lang="ar-AE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908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2</a:t>
            </a:r>
            <a:endParaRPr lang="ar-AE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7</a:t>
            </a:r>
            <a:endParaRPr lang="ar-AE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4958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10</a:t>
            </a:r>
            <a:endParaRPr lang="ar-AE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2004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5</a:t>
            </a:r>
            <a:endParaRPr lang="ar-AE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26670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12</a:t>
            </a:r>
            <a:endParaRPr lang="ar-AE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9624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21</a:t>
            </a:r>
            <a:endParaRPr lang="ar-AE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6482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15</a:t>
            </a:r>
            <a:endParaRPr lang="ar-AE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32766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20</a:t>
            </a:r>
            <a:endParaRPr lang="ar-AE" sz="3600" dirty="0"/>
          </a:p>
        </p:txBody>
      </p:sp>
      <p:pic>
        <p:nvPicPr>
          <p:cNvPr id="1026" name="Picture 2" descr="Marker_board  : Cute and funny office worker at a conferen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6" t="17829" r="71735" b="30911"/>
          <a:stretch>
            <a:fillRect/>
          </a:stretch>
        </p:blipFill>
        <p:spPr bwMode="auto">
          <a:xfrm>
            <a:off x="304800" y="533400"/>
            <a:ext cx="1143000" cy="1752600"/>
          </a:xfrm>
          <a:prstGeom prst="rect">
            <a:avLst/>
          </a:prstGeom>
          <a:noFill/>
        </p:spPr>
      </p:pic>
      <p:pic>
        <p:nvPicPr>
          <p:cNvPr id="17" name="Picture 2" descr="Marker_board  : Cute and funny office worker at a conferen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6" t="17829" r="71735" b="30911"/>
          <a:stretch>
            <a:fillRect/>
          </a:stretch>
        </p:blipFill>
        <p:spPr bwMode="auto">
          <a:xfrm>
            <a:off x="4800600" y="533400"/>
            <a:ext cx="1143000" cy="17526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257800" y="53340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3</a:t>
            </a:r>
            <a:endParaRPr lang="ar-AE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58674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11</a:t>
            </a:r>
            <a:endParaRPr lang="ar-AE" sz="3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09600"/>
            <a:ext cx="8458200" cy="5867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4"/>
          <p:cNvSpPr txBox="1">
            <a:spLocks noRot="1" noChangeArrowheads="1"/>
          </p:cNvSpPr>
          <p:nvPr/>
        </p:nvSpPr>
        <p:spPr>
          <a:xfrm>
            <a:off x="301625" y="609600"/>
            <a:ext cx="8540750" cy="58705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are numbers that have only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factors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themselves and one.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example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Prime Numbers would be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= 1 , 3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= 1 , 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 = 1, 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0" y="609600"/>
            <a:ext cx="85105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Prime Numbers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1447800"/>
            <a:ext cx="8229600" cy="5029200"/>
          </a:xfrm>
          <a:prstGeom prst="plaque">
            <a:avLst/>
          </a:prstGeom>
          <a:solidFill>
            <a:srgbClr val="FFFFC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Rectangle 2"/>
          <p:cNvSpPr/>
          <p:nvPr/>
        </p:nvSpPr>
        <p:spPr>
          <a:xfrm>
            <a:off x="1371600" y="228600"/>
            <a:ext cx="6477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Rectangle 3"/>
          <p:cNvSpPr/>
          <p:nvPr/>
        </p:nvSpPr>
        <p:spPr>
          <a:xfrm>
            <a:off x="1752600" y="304800"/>
            <a:ext cx="5770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Composite Number</a:t>
            </a:r>
            <a:endParaRPr lang="en-US" sz="54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828800"/>
            <a:ext cx="6172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Has </a:t>
            </a:r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</a:rPr>
              <a:t>more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/>
              <a:t>than </a:t>
            </a:r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</a:rPr>
              <a:t>2 factors</a:t>
            </a:r>
            <a:endParaRPr lang="ar-AE" sz="40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0200"/>
            <a:ext cx="8763000" cy="21236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Cross out 1 as it is not a prime .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Circle the prime number 2 then cross out all multiple of 2.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Circle the next number, 3. This is a prime .now cross out all multiple of 3.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Circle the next number, 5. This is a prime .now cross out all multiple of 5.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GB" sz="2200" dirty="0"/>
              <a:t>Continue using this method until </a:t>
            </a:r>
            <a:r>
              <a:rPr lang="en-GB" sz="2200" dirty="0">
                <a:latin typeface="Comic Sans MS" pitchFamily="66" charset="0"/>
              </a:rPr>
              <a:t>all</a:t>
            </a:r>
            <a:r>
              <a:rPr lang="en-GB" sz="2200" dirty="0"/>
              <a:t> composite numbers have been crossed out</a:t>
            </a:r>
            <a:r>
              <a:rPr lang="en-GB" sz="2200" dirty="0" smtClean="0"/>
              <a:t>.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838200"/>
            <a:ext cx="7315200" cy="4770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3399FF"/>
                </a:solidFill>
                <a:latin typeface="Comic Sans MS" pitchFamily="66" charset="0"/>
              </a:rPr>
              <a:t>Follow these steps to find the prime numbers </a:t>
            </a:r>
            <a:endParaRPr lang="en-US" sz="25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610" t="3620" r="6708" b="5503"/>
          <a:stretch>
            <a:fillRect/>
          </a:stretch>
        </p:blipFill>
        <p:spPr bwMode="auto">
          <a:xfrm>
            <a:off x="4495800" y="3505200"/>
            <a:ext cx="441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3.gstatic.com/images?q=tbn:ANd9GcT8yUgYUHV2xtv4lulYb5L2KZb47rd6rTmWMrXeSjAWNAAnnAov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52400" y="0"/>
            <a:ext cx="1514475" cy="13811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228600" y="990600"/>
            <a:ext cx="8915400" cy="5638800"/>
          </a:xfrm>
          <a:prstGeom prst="snip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7610" t="3620" r="6708" b="5503"/>
          <a:stretch>
            <a:fillRect/>
          </a:stretch>
        </p:blipFill>
        <p:spPr bwMode="auto">
          <a:xfrm>
            <a:off x="609600" y="13716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371600" y="2743200"/>
            <a:ext cx="838200" cy="3733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1981200"/>
            <a:ext cx="762000" cy="449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1981200"/>
            <a:ext cx="762000" cy="449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1981200"/>
            <a:ext cx="762000" cy="449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1981200"/>
            <a:ext cx="762000" cy="449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2743200"/>
            <a:ext cx="762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5052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19812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5052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4267200"/>
            <a:ext cx="6858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05600" y="42672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57150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50292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5715000"/>
            <a:ext cx="762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" y="1981200"/>
            <a:ext cx="762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524000"/>
            <a:ext cx="8763000" cy="518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228600"/>
            <a:ext cx="2423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76400"/>
            <a:ext cx="76962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itchFamily="66" charset="0"/>
              </a:rPr>
              <a:t>Can you tell if these numbers are prime?</a:t>
            </a:r>
            <a:endParaRPr lang="en-US" sz="29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9718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733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281940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7528" y="4267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2672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3810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4572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29718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37338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5181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3600" y="5181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t3.gstatic.com/images?q=tbn:ANd9GcRhxVpqP1a6cG4rStV4whJYsjosa2BCaoJiAfebAZ3sBMnWCm1h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 bwMode="auto">
          <a:xfrm rot="16200000">
            <a:off x="-685798" y="1752600"/>
            <a:ext cx="5943600" cy="3352797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954" y="2505670"/>
            <a:ext cx="3483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 CAN DO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t="5396" r="6419" b="8263"/>
          <a:stretch>
            <a:fillRect/>
          </a:stretch>
        </p:blipFill>
        <p:spPr bwMode="auto">
          <a:xfrm>
            <a:off x="685800" y="36576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57200"/>
            <a:ext cx="434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762000"/>
            <a:ext cx="75438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2057400"/>
            <a:ext cx="8610600" cy="45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4717" t="20306" r="5556" b="2278"/>
          <a:stretch>
            <a:fillRect/>
          </a:stretch>
        </p:blipFill>
        <p:spPr bwMode="auto">
          <a:xfrm>
            <a:off x="1752600" y="2209800"/>
            <a:ext cx="6781800" cy="418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7324726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4800" y="533400"/>
            <a:ext cx="1026049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2012-12-12T09:44:30Z</dcterms:created>
  <dcterms:modified xsi:type="dcterms:W3CDTF">2014-01-16T04:35:45Z</dcterms:modified>
</cp:coreProperties>
</file>