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18DD-9160-465E-964F-FB2E3FD06BE1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F111-D6BB-4291-8DD6-BFC7198DA2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FF0000"/>
                </a:solidFill>
              </a:rPr>
              <a:t>Part 1 </a:t>
            </a:r>
            <a:r>
              <a:rPr lang="en-US" sz="1400" b="1" u="sng" dirty="0"/>
              <a:t>Find the </a:t>
            </a:r>
            <a:r>
              <a:rPr lang="en-US" sz="1400" b="1" u="sng" dirty="0" smtClean="0"/>
              <a:t>Perimeter.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 t="7143"/>
          <a:stretch>
            <a:fillRect/>
          </a:stretch>
        </p:blipFill>
        <p:spPr bwMode="auto">
          <a:xfrm>
            <a:off x="457200" y="16002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2209800" cy="136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676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343400"/>
            <a:ext cx="11610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67200"/>
            <a:ext cx="1102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6629400"/>
            <a:ext cx="150411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477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3400" y="2971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563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563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78148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78148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8862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1371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2000" y="7086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43489" y="284946"/>
            <a:ext cx="150708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Perimeter</a:t>
            </a:r>
            <a:endParaRPr lang="en-US" sz="2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10-Point Star 27"/>
          <p:cNvSpPr/>
          <p:nvPr/>
        </p:nvSpPr>
        <p:spPr>
          <a:xfrm>
            <a:off x="1752600" y="76200"/>
            <a:ext cx="3124200" cy="914400"/>
          </a:xfrm>
          <a:prstGeom prst="star10">
            <a:avLst>
              <a:gd name="adj" fmla="val 40920"/>
              <a:gd name="hf" fmla="val 1051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00" y="39624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FF0000"/>
                </a:solidFill>
              </a:rPr>
              <a:t>Part </a:t>
            </a:r>
            <a:r>
              <a:rPr lang="en-US" sz="1600" b="1" u="sng" dirty="0" smtClean="0">
                <a:solidFill>
                  <a:srgbClr val="FF0000"/>
                </a:solidFill>
              </a:rPr>
              <a:t>2 </a:t>
            </a:r>
            <a:r>
              <a:rPr lang="en-US" sz="1400" b="1" u="sng" dirty="0"/>
              <a:t>Find the Perimeter.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28600"/>
            <a:ext cx="1143000" cy="131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04800" y="1371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0" y="1447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b)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c)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" y="4495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a)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86200" y="4495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b)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63362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962400" y="6336268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d)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105400" y="2971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743200" y="2971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P=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33400" y="16764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2014-02-23T07:13:08Z</dcterms:created>
  <dcterms:modified xsi:type="dcterms:W3CDTF">2014-02-23T08:00:38Z</dcterms:modified>
</cp:coreProperties>
</file>