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247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68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01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6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401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900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11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486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575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4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475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432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-Point Star 7"/>
          <p:cNvSpPr/>
          <p:nvPr/>
        </p:nvSpPr>
        <p:spPr>
          <a:xfrm>
            <a:off x="1371600" y="76200"/>
            <a:ext cx="4343400" cy="838200"/>
          </a:xfrm>
          <a:prstGeom prst="star7">
            <a:avLst>
              <a:gd name="adj" fmla="val 41897"/>
              <a:gd name="hf" fmla="val 102572"/>
              <a:gd name="vf" fmla="val 105210"/>
            </a:avLst>
          </a:prstGeom>
          <a:solidFill>
            <a:srgbClr val="EBF6F9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6705600" cy="29854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sides are parallel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sides are equal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angles are equal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Diagonal bisect each other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1600" u="sng" dirty="0" smtClean="0">
                <a:latin typeface="Comic Sans MS" pitchFamily="66" charset="0"/>
              </a:rPr>
              <a:t>Complete the following using common covension on diagram</a:t>
            </a: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r>
              <a:rPr lang="en-US" sz="1400" dirty="0" smtClean="0">
                <a:latin typeface="Comic Sans MS" pitchFamily="66" charset="0"/>
              </a:rPr>
              <a:t>Trapezium Properties </a:t>
            </a:r>
            <a:r>
              <a:rPr lang="en-US" sz="1600" dirty="0" smtClean="0">
                <a:latin typeface="Comic Sans MS" pitchFamily="66" charset="0"/>
              </a:rPr>
              <a:t>:</a:t>
            </a:r>
          </a:p>
          <a:p>
            <a:pPr marL="342900" indent="-342900"/>
            <a:r>
              <a:rPr lang="en-US" sz="1100" dirty="0" smtClean="0">
                <a:latin typeface="Comic Sans MS" pitchFamily="66" charset="0"/>
              </a:rPr>
              <a:t>..........................................................................</a:t>
            </a:r>
          </a:p>
          <a:p>
            <a:pPr marL="342900" indent="-342900"/>
            <a:endParaRPr lang="en-US" sz="1100" dirty="0" smtClean="0">
              <a:latin typeface="Comic Sans MS" pitchFamily="66" charset="0"/>
            </a:endParaRPr>
          </a:p>
          <a:p>
            <a:pPr marL="342900" indent="-342900"/>
            <a:r>
              <a:rPr lang="en-US" sz="1400" dirty="0" smtClean="0">
                <a:latin typeface="Comic Sans MS" pitchFamily="66" charset="0"/>
              </a:rPr>
              <a:t>In parallelogram , opposite sides are </a:t>
            </a:r>
            <a:r>
              <a:rPr lang="en-US" sz="1100" dirty="0" smtClean="0">
                <a:latin typeface="Comic Sans MS" pitchFamily="66" charset="0"/>
              </a:rPr>
              <a:t>....................</a:t>
            </a:r>
          </a:p>
          <a:p>
            <a:pPr marL="342900" indent="-342900"/>
            <a:endParaRPr lang="ar-AE" sz="1600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0"/>
            <a:ext cx="6705600" cy="44196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Rectangle 5"/>
          <p:cNvSpPr/>
          <p:nvPr/>
        </p:nvSpPr>
        <p:spPr>
          <a:xfrm>
            <a:off x="1680815" y="304800"/>
            <a:ext cx="36903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Trapezium &amp; Parallelogram </a:t>
            </a:r>
            <a:endParaRPr lang="en-US" sz="24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4" descr="http://escolaguimarei.files.wordpress.com/2013/09/writing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7570"/>
            <a:ext cx="838200" cy="1031630"/>
          </a:xfrm>
          <a:prstGeom prst="rect">
            <a:avLst/>
          </a:prstGeom>
          <a:noFill/>
        </p:spPr>
      </p:pic>
      <p:sp>
        <p:nvSpPr>
          <p:cNvPr id="9" name="Parallelogram 8"/>
          <p:cNvSpPr/>
          <p:nvPr/>
        </p:nvSpPr>
        <p:spPr>
          <a:xfrm>
            <a:off x="3810000" y="1295400"/>
            <a:ext cx="2286000" cy="895290"/>
          </a:xfrm>
          <a:prstGeom prst="parallelogram">
            <a:avLst>
              <a:gd name="adj" fmla="val 58501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229100" y="3276600"/>
            <a:ext cx="1866900" cy="990600"/>
            <a:chOff x="3962400" y="2895600"/>
            <a:chExt cx="1866900" cy="990600"/>
          </a:xfrm>
        </p:grpSpPr>
        <p:sp>
          <p:nvSpPr>
            <p:cNvPr id="10" name="Flowchart: Manual Input 9"/>
            <p:cNvSpPr/>
            <p:nvPr/>
          </p:nvSpPr>
          <p:spPr>
            <a:xfrm rot="5400000">
              <a:off x="4400550" y="2457450"/>
              <a:ext cx="990600" cy="1866900"/>
            </a:xfrm>
            <a:prstGeom prst="flowChartManualInpu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cxnSp>
          <p:nvCxnSpPr>
            <p:cNvPr id="12" name="Straight Arrow Connector 11"/>
            <p:cNvCxnSpPr>
              <a:endCxn id="10" idx="1"/>
            </p:cNvCxnSpPr>
            <p:nvPr/>
          </p:nvCxnSpPr>
          <p:spPr>
            <a:xfrm>
              <a:off x="3962400" y="2895600"/>
              <a:ext cx="9334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962400" y="3886200"/>
              <a:ext cx="9334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7-Point Star 13"/>
          <p:cNvSpPr/>
          <p:nvPr/>
        </p:nvSpPr>
        <p:spPr>
          <a:xfrm>
            <a:off x="1371600" y="4710767"/>
            <a:ext cx="4343400" cy="838200"/>
          </a:xfrm>
          <a:prstGeom prst="star7">
            <a:avLst>
              <a:gd name="adj" fmla="val 41897"/>
              <a:gd name="hf" fmla="val 102572"/>
              <a:gd name="vf" fmla="val 105210"/>
            </a:avLst>
          </a:prstGeom>
          <a:solidFill>
            <a:srgbClr val="EBF6F9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TextBox 15"/>
          <p:cNvSpPr txBox="1"/>
          <p:nvPr/>
        </p:nvSpPr>
        <p:spPr>
          <a:xfrm>
            <a:off x="152400" y="6158567"/>
            <a:ext cx="6705600" cy="29854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sides are parallel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sides are equal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angles are equal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Diagonal bisect each other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1600" u="sng" dirty="0" smtClean="0">
                <a:latin typeface="Comic Sans MS" pitchFamily="66" charset="0"/>
              </a:rPr>
              <a:t>Complete the following using common covension on diagram</a:t>
            </a: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r>
              <a:rPr lang="en-US" sz="1400" dirty="0" smtClean="0">
                <a:latin typeface="Comic Sans MS" pitchFamily="66" charset="0"/>
              </a:rPr>
              <a:t>Trapezium Properties </a:t>
            </a:r>
            <a:r>
              <a:rPr lang="en-US" sz="1600" dirty="0" smtClean="0">
                <a:latin typeface="Comic Sans MS" pitchFamily="66" charset="0"/>
              </a:rPr>
              <a:t>:</a:t>
            </a:r>
          </a:p>
          <a:p>
            <a:pPr marL="342900" indent="-342900"/>
            <a:r>
              <a:rPr lang="en-US" sz="1100" dirty="0" smtClean="0">
                <a:latin typeface="Comic Sans MS" pitchFamily="66" charset="0"/>
              </a:rPr>
              <a:t>..........................................................................</a:t>
            </a:r>
          </a:p>
          <a:p>
            <a:pPr marL="342900" indent="-342900"/>
            <a:endParaRPr lang="en-US" sz="1100" dirty="0" smtClean="0">
              <a:latin typeface="Comic Sans MS" pitchFamily="66" charset="0"/>
            </a:endParaRPr>
          </a:p>
          <a:p>
            <a:pPr marL="342900" indent="-342900"/>
            <a:r>
              <a:rPr lang="en-US" sz="1400" dirty="0" smtClean="0">
                <a:latin typeface="Comic Sans MS" pitchFamily="66" charset="0"/>
              </a:rPr>
              <a:t>In parallelogram , opposite sides are </a:t>
            </a:r>
            <a:r>
              <a:rPr lang="en-US" sz="1100" dirty="0" smtClean="0">
                <a:latin typeface="Comic Sans MS" pitchFamily="66" charset="0"/>
              </a:rPr>
              <a:t>....................</a:t>
            </a:r>
          </a:p>
          <a:p>
            <a:pPr marL="342900" indent="-342900"/>
            <a:endParaRPr lang="ar-AE" sz="1600" dirty="0">
              <a:latin typeface="Comic Sans MS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200" y="4634567"/>
            <a:ext cx="6705600" cy="44196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Rectangle 17"/>
          <p:cNvSpPr/>
          <p:nvPr/>
        </p:nvSpPr>
        <p:spPr>
          <a:xfrm>
            <a:off x="1680815" y="4939367"/>
            <a:ext cx="36903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Trapezium &amp; Parallelogram </a:t>
            </a:r>
            <a:endParaRPr lang="en-US" sz="24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" name="Picture 4" descr="http://escolaguimarei.files.wordpress.com/2013/09/writing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22137"/>
            <a:ext cx="838200" cy="1031630"/>
          </a:xfrm>
          <a:prstGeom prst="rect">
            <a:avLst/>
          </a:prstGeom>
          <a:noFill/>
        </p:spPr>
      </p:pic>
      <p:sp>
        <p:nvSpPr>
          <p:cNvPr id="20" name="Parallelogram 19"/>
          <p:cNvSpPr/>
          <p:nvPr/>
        </p:nvSpPr>
        <p:spPr>
          <a:xfrm>
            <a:off x="3810000" y="5929967"/>
            <a:ext cx="2286000" cy="895290"/>
          </a:xfrm>
          <a:prstGeom prst="parallelogram">
            <a:avLst>
              <a:gd name="adj" fmla="val 58501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229100" y="7911167"/>
            <a:ext cx="1866900" cy="990600"/>
            <a:chOff x="3962400" y="2895600"/>
            <a:chExt cx="1866900" cy="990600"/>
          </a:xfrm>
        </p:grpSpPr>
        <p:sp>
          <p:nvSpPr>
            <p:cNvPr id="22" name="Flowchart: Manual Input 21"/>
            <p:cNvSpPr/>
            <p:nvPr/>
          </p:nvSpPr>
          <p:spPr>
            <a:xfrm rot="5400000">
              <a:off x="4400550" y="2457450"/>
              <a:ext cx="990600" cy="1866900"/>
            </a:xfrm>
            <a:prstGeom prst="flowChartManualInpu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cxnSp>
          <p:nvCxnSpPr>
            <p:cNvPr id="23" name="Straight Arrow Connector 22"/>
            <p:cNvCxnSpPr>
              <a:endCxn id="22" idx="1"/>
            </p:cNvCxnSpPr>
            <p:nvPr/>
          </p:nvCxnSpPr>
          <p:spPr>
            <a:xfrm>
              <a:off x="3962400" y="2895600"/>
              <a:ext cx="9334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962400" y="3886200"/>
              <a:ext cx="9334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rot="10800000">
            <a:off x="-457200" y="44958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Reem</cp:lastModifiedBy>
  <cp:revision>9</cp:revision>
  <dcterms:created xsi:type="dcterms:W3CDTF">2014-09-03T07:48:24Z</dcterms:created>
  <dcterms:modified xsi:type="dcterms:W3CDTF">2014-09-14T15:54:41Z</dcterms:modified>
</cp:coreProperties>
</file>