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2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0D1ED-1E35-43A7-AA66-5D380602D3B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48C77-C1AB-4D54-B982-EA25C5EA2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6172203"/>
          <a:ext cx="2209799" cy="254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143"/>
                <a:gridCol w="420914"/>
                <a:gridCol w="420914"/>
                <a:gridCol w="420914"/>
                <a:gridCol w="420914"/>
              </a:tblGrid>
              <a:tr h="28302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2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1000" y="381000"/>
            <a:ext cx="359158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Graph Pattern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733800" y="6172203"/>
          <a:ext cx="2133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406400"/>
                <a:gridCol w="406400"/>
                <a:gridCol w="406400"/>
                <a:gridCol w="406400"/>
              </a:tblGrid>
              <a:tr h="2794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2239" t="22093" r="40453" b="56876"/>
          <a:stretch>
            <a:fillRect/>
          </a:stretch>
        </p:blipFill>
        <p:spPr bwMode="auto">
          <a:xfrm>
            <a:off x="-152400" y="472440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8696" t="43124" r="61439" b="17442"/>
          <a:stretch>
            <a:fillRect/>
          </a:stretch>
        </p:blipFill>
        <p:spPr bwMode="auto">
          <a:xfrm>
            <a:off x="76200" y="5334003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38561" t="40495" r="32381" b="17442"/>
          <a:stretch>
            <a:fillRect/>
          </a:stretch>
        </p:blipFill>
        <p:spPr bwMode="auto">
          <a:xfrm>
            <a:off x="3352800" y="5257800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8666" t="14232" r="37685" b="3939"/>
          <a:stretch>
            <a:fillRect/>
          </a:stretch>
        </p:blipFill>
        <p:spPr bwMode="auto">
          <a:xfrm>
            <a:off x="228600" y="1524000"/>
            <a:ext cx="5638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l="4316" t="6249" r="49603" b="85435"/>
          <a:stretch>
            <a:fillRect/>
          </a:stretch>
        </p:blipFill>
        <p:spPr bwMode="auto">
          <a:xfrm>
            <a:off x="0" y="1066800"/>
            <a:ext cx="441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2013-10-03T08:42:25Z</dcterms:created>
  <dcterms:modified xsi:type="dcterms:W3CDTF">2013-10-09T05:09:36Z</dcterms:modified>
</cp:coreProperties>
</file>