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19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EEE5-0BA0-44AA-8FD7-755AA00A0875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268F5-7B04-4C95-9D75-2EB5AE2DA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-Point Star 4"/>
          <p:cNvSpPr/>
          <p:nvPr/>
        </p:nvSpPr>
        <p:spPr>
          <a:xfrm>
            <a:off x="1524000" y="228600"/>
            <a:ext cx="1828800" cy="990600"/>
          </a:xfrm>
          <a:prstGeom prst="star8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381000"/>
            <a:ext cx="13091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Area 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356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 pitchFamily="66" charset="0"/>
              </a:rPr>
              <a:t>Find the area of the following shapes</a:t>
            </a:r>
            <a:endParaRPr lang="en-US" u="sng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27334"/>
            <a:ext cx="2254250" cy="123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60934"/>
            <a:ext cx="2347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6446934"/>
            <a:ext cx="111252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160934"/>
            <a:ext cx="1136650" cy="104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6324600"/>
            <a:ext cx="1670050" cy="153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199" y="2179734"/>
            <a:ext cx="140637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227734"/>
            <a:ext cx="472239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7315200"/>
            <a:ext cx="49059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3475134"/>
            <a:ext cx="432871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1951134"/>
            <a:ext cx="29051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5200" y="1951134"/>
            <a:ext cx="2301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4084734"/>
            <a:ext cx="3159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81400" y="4008534"/>
            <a:ext cx="3159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6294534"/>
            <a:ext cx="2730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33800" y="6294534"/>
            <a:ext cx="2905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72033"/>
            <a:ext cx="1268413" cy="137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648200" y="32004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l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28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14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392 </a:t>
            </a:r>
            <a:r>
              <a:rPr lang="en-US" dirty="0" smtClean="0">
                <a:solidFill>
                  <a:srgbClr val="0070C0"/>
                </a:solidFill>
              </a:rPr>
              <a:t>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51816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l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24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8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192 </a:t>
            </a:r>
            <a:r>
              <a:rPr lang="en-US" dirty="0" smtClean="0">
                <a:solidFill>
                  <a:srgbClr val="0070C0"/>
                </a:solidFill>
              </a:rPr>
              <a:t>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78486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l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8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11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88 </a:t>
            </a:r>
            <a:r>
              <a:rPr lang="en-US" dirty="0" smtClean="0">
                <a:solidFill>
                  <a:srgbClr val="0070C0"/>
                </a:solidFill>
              </a:rPr>
              <a:t>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27432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s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12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12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144 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53340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s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5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5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en-US" dirty="0" smtClean="0">
                <a:solidFill>
                  <a:srgbClr val="0070C0"/>
                </a:solidFill>
              </a:rPr>
              <a:t>=25 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7848600"/>
            <a:ext cx="1447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8 </a:t>
            </a:r>
            <a:r>
              <a:rPr lang="en-US" dirty="0" smtClean="0">
                <a:solidFill>
                  <a:srgbClr val="0070C0"/>
                </a:solidFill>
                <a:sym typeface="Wingdings 2"/>
              </a:rPr>
              <a:t>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8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 = </a:t>
            </a:r>
            <a:r>
              <a:rPr lang="en-US" dirty="0" smtClean="0">
                <a:solidFill>
                  <a:srgbClr val="0070C0"/>
                </a:solidFill>
              </a:rPr>
              <a:t>64 cm</a:t>
            </a:r>
            <a:r>
              <a:rPr lang="en-US" sz="1600" b="1" baseline="54000" dirty="0" smtClean="0">
                <a:solidFill>
                  <a:srgbClr val="0070C0"/>
                </a:solidFill>
              </a:rPr>
              <a:t>2</a:t>
            </a:r>
            <a:endParaRPr lang="ar-AE" b="1" baseline="5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Reem</cp:lastModifiedBy>
  <cp:revision>2</cp:revision>
  <dcterms:created xsi:type="dcterms:W3CDTF">2013-03-06T04:19:47Z</dcterms:created>
  <dcterms:modified xsi:type="dcterms:W3CDTF">2014-03-05T15:34:24Z</dcterms:modified>
</cp:coreProperties>
</file>