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20" y="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E05E-2357-407F-B195-C2C51D9FC31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9B2A-C5AC-4DB2-98CE-4F1877A4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2935" t="4545"/>
          <a:stretch>
            <a:fillRect/>
          </a:stretch>
        </p:blipFill>
        <p:spPr bwMode="auto">
          <a:xfrm>
            <a:off x="533400" y="2297668"/>
            <a:ext cx="251969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038600" y="2145268"/>
            <a:ext cx="1981200" cy="1752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21" name="Right Triangle 20"/>
          <p:cNvSpPr/>
          <p:nvPr/>
        </p:nvSpPr>
        <p:spPr>
          <a:xfrm flipH="1">
            <a:off x="4419600" y="2297668"/>
            <a:ext cx="609600" cy="6096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419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cm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53000" y="2373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cm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05400" y="3364468"/>
            <a:ext cx="685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0" y="3440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059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cm</a:t>
            </a:r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63017" t="-2552" r="2390" b="-7411"/>
          <a:stretch>
            <a:fillRect/>
          </a:stretch>
        </p:blipFill>
        <p:spPr bwMode="auto">
          <a:xfrm>
            <a:off x="685800" y="53340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381000" y="5715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9" name="TextBox 28"/>
          <p:cNvSpPr txBox="1"/>
          <p:nvPr/>
        </p:nvSpPr>
        <p:spPr>
          <a:xfrm>
            <a:off x="381000" y="1916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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52800" y="1992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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579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2"/>
              </a:rPr>
              <a:t></a:t>
            </a:r>
            <a:endParaRPr lang="en-US" dirty="0"/>
          </a:p>
        </p:txBody>
      </p:sp>
      <p:sp>
        <p:nvSpPr>
          <p:cNvPr id="32" name="Plaque 31"/>
          <p:cNvSpPr/>
          <p:nvPr/>
        </p:nvSpPr>
        <p:spPr>
          <a:xfrm>
            <a:off x="152400" y="228600"/>
            <a:ext cx="3429000" cy="685800"/>
          </a:xfrm>
          <a:prstGeom prst="plaque">
            <a:avLst>
              <a:gd name="adj" fmla="val 28096"/>
            </a:avLst>
          </a:prstGeom>
          <a:solidFill>
            <a:srgbClr val="FFFFCC"/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3" name="Rectangle 32"/>
          <p:cNvSpPr/>
          <p:nvPr/>
        </p:nvSpPr>
        <p:spPr>
          <a:xfrm>
            <a:off x="304800" y="304800"/>
            <a:ext cx="31397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Area of shaded part</a:t>
            </a:r>
            <a:endParaRPr lang="en-US" sz="2800" b="1" cap="none" spc="0" dirty="0">
              <a:ln w="12700">
                <a:noFill/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Reem\Desktop\Home Computer\Picture School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28600"/>
            <a:ext cx="1042988" cy="1095375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4495800" y="1143000"/>
            <a:ext cx="38100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5" name="TextBox 34"/>
          <p:cNvSpPr txBox="1"/>
          <p:nvPr/>
        </p:nvSpPr>
        <p:spPr>
          <a:xfrm>
            <a:off x="228600" y="1371600"/>
            <a:ext cx="6019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latin typeface="Comic Sans MS" pitchFamily="66" charset="0"/>
                <a:sym typeface="Wingdings 2"/>
              </a:rPr>
              <a:t></a:t>
            </a:r>
            <a:r>
              <a:rPr lang="en-US" b="1" u="sng" dirty="0" smtClean="0">
                <a:latin typeface="Comic Sans MS" pitchFamily="66" charset="0"/>
              </a:rPr>
              <a:t>Find area of shaded part</a:t>
            </a:r>
            <a:endParaRPr lang="ar-AE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371600"/>
            <a:ext cx="195918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524000"/>
            <a:ext cx="121517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600200"/>
            <a:ext cx="2133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533400"/>
            <a:ext cx="6324600" cy="373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Find the area of these figures…</a:t>
            </a:r>
            <a:endParaRPr lang="en-US" sz="2400" dirty="0">
              <a:latin typeface="Baskerville Old Face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57800"/>
            <a:ext cx="195918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410200"/>
            <a:ext cx="121517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E8CC"/>
              </a:clrFrom>
              <a:clrTo>
                <a:srgbClr val="FEE8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486400"/>
            <a:ext cx="2133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4800" y="4419600"/>
            <a:ext cx="6324600" cy="373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724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Find the area of these figures…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Reem</cp:lastModifiedBy>
  <cp:revision>2</cp:revision>
  <dcterms:created xsi:type="dcterms:W3CDTF">2013-03-07T08:43:37Z</dcterms:created>
  <dcterms:modified xsi:type="dcterms:W3CDTF">2014-03-04T03:34:51Z</dcterms:modified>
</cp:coreProperties>
</file>