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45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C222-89FF-433C-8A2A-360B55D2B771}" type="datetimeFigureOut">
              <a:rPr lang="ar-AE" smtClean="0"/>
              <a:t>04/04/1435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D8F66-131F-4C33-B15F-4EA01EB1CBE1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7071" y="1475656"/>
            <a:ext cx="236597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1475656"/>
            <a:ext cx="2232248" cy="180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696" y="4427984"/>
            <a:ext cx="2602313" cy="157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111" y="7141579"/>
            <a:ext cx="2402833" cy="139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365104" y="1763688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/>
              <a:t>m</a:t>
            </a:r>
            <a:endParaRPr lang="ar-AE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24744" y="8028384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b="1" dirty="0" smtClean="0"/>
              <a:t>h</a:t>
            </a:r>
            <a:endParaRPr lang="ar-AE" sz="1600" b="1" dirty="0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620688" y="107504"/>
            <a:ext cx="4676775" cy="561975"/>
          </a:xfrm>
          <a:prstGeom prst="star8">
            <a:avLst>
              <a:gd name="adj" fmla="val 41310"/>
            </a:avLst>
          </a:prstGeom>
          <a:solidFill>
            <a:srgbClr val="EAF1DD"/>
          </a:solidFill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1196752" y="249610"/>
            <a:ext cx="3487737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abic Typesetting"/>
                <a:cs typeface="Arabic Typesetting"/>
              </a:rPr>
              <a:t>Angles Exercises</a:t>
            </a:r>
            <a:endParaRPr lang="ar-AE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Arabic Typesetting"/>
              <a:cs typeface="Arabic Typesetting"/>
            </a:endParaRPr>
          </a:p>
        </p:txBody>
      </p:sp>
      <p:pic>
        <p:nvPicPr>
          <p:cNvPr id="1034" name="Picture 10" descr="C:\Users\Reem\Desktop\Home Computer\Picture School\Student\21.jpg"/>
          <p:cNvPicPr>
            <a:picLocks noChangeAspect="1" noChangeArrowheads="1"/>
          </p:cNvPicPr>
          <p:nvPr/>
        </p:nvPicPr>
        <p:blipFill>
          <a:blip r:embed="rId6" cstate="print"/>
          <a:srcRect b="9236"/>
          <a:stretch>
            <a:fillRect/>
          </a:stretch>
        </p:blipFill>
        <p:spPr bwMode="auto">
          <a:xfrm flipH="1">
            <a:off x="5373216" y="35496"/>
            <a:ext cx="1049423" cy="97155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60648" y="1043608"/>
            <a:ext cx="64533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u="sng" dirty="0">
                <a:latin typeface="Comic Sans MS" pitchFamily="66" charset="0"/>
                <a:sym typeface="Wingdings"/>
              </a:rPr>
              <a:t></a:t>
            </a:r>
            <a:r>
              <a:rPr lang="en-US" u="sng" dirty="0">
                <a:latin typeface="Comic Sans MS" pitchFamily="66" charset="0"/>
              </a:rPr>
              <a:t>Find the value of the pronumeral  .. and write a reason</a:t>
            </a:r>
          </a:p>
          <a:p>
            <a:pPr algn="l" rtl="0"/>
            <a:endParaRPr lang="ar-AE" u="sng" dirty="0">
              <a:latin typeface="Comic Sans MS" pitchFamily="66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5064" y="6876256"/>
            <a:ext cx="21602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32656" y="1619672"/>
            <a:ext cx="6206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sym typeface="Wingdings 2"/>
              </a:rPr>
              <a:t></a:t>
            </a:r>
            <a:endParaRPr lang="ar-AE" dirty="0"/>
          </a:p>
        </p:txBody>
      </p:sp>
      <p:sp>
        <p:nvSpPr>
          <p:cNvPr id="18" name="TextBox 17"/>
          <p:cNvSpPr txBox="1"/>
          <p:nvPr/>
        </p:nvSpPr>
        <p:spPr>
          <a:xfrm>
            <a:off x="3501008" y="1619672"/>
            <a:ext cx="6206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sym typeface="Wingdings 2"/>
              </a:rPr>
              <a:t></a:t>
            </a:r>
            <a:endParaRPr lang="ar-AE" dirty="0"/>
          </a:p>
        </p:txBody>
      </p:sp>
      <p:sp>
        <p:nvSpPr>
          <p:cNvPr id="19" name="TextBox 18"/>
          <p:cNvSpPr txBox="1"/>
          <p:nvPr/>
        </p:nvSpPr>
        <p:spPr>
          <a:xfrm>
            <a:off x="260648" y="4788024"/>
            <a:ext cx="6206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sym typeface="Wingdings 2"/>
              </a:rPr>
              <a:t></a:t>
            </a:r>
            <a:endParaRPr lang="ar-AE" dirty="0"/>
          </a:p>
        </p:txBody>
      </p:sp>
      <p:sp>
        <p:nvSpPr>
          <p:cNvPr id="20" name="TextBox 19"/>
          <p:cNvSpPr txBox="1"/>
          <p:nvPr/>
        </p:nvSpPr>
        <p:spPr>
          <a:xfrm>
            <a:off x="3528392" y="4706724"/>
            <a:ext cx="6206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sym typeface="Wingdings 2"/>
              </a:rPr>
              <a:t></a:t>
            </a:r>
            <a:endParaRPr lang="ar-AE" dirty="0"/>
          </a:p>
        </p:txBody>
      </p:sp>
      <p:sp>
        <p:nvSpPr>
          <p:cNvPr id="21" name="TextBox 20"/>
          <p:cNvSpPr txBox="1"/>
          <p:nvPr/>
        </p:nvSpPr>
        <p:spPr>
          <a:xfrm>
            <a:off x="44624" y="7236296"/>
            <a:ext cx="6206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sym typeface="Wingdings 2"/>
              </a:rPr>
              <a:t></a:t>
            </a:r>
            <a:endParaRPr lang="ar-AE" dirty="0"/>
          </a:p>
        </p:txBody>
      </p:sp>
      <p:sp>
        <p:nvSpPr>
          <p:cNvPr id="22" name="TextBox 21"/>
          <p:cNvSpPr txBox="1"/>
          <p:nvPr/>
        </p:nvSpPr>
        <p:spPr>
          <a:xfrm>
            <a:off x="3545632" y="7236296"/>
            <a:ext cx="6206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sym typeface="Wingdings 2"/>
              </a:rPr>
              <a:t></a:t>
            </a:r>
            <a:endParaRPr lang="ar-AE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93096" y="4499992"/>
            <a:ext cx="230425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5-Point Star 23"/>
          <p:cNvSpPr/>
          <p:nvPr/>
        </p:nvSpPr>
        <p:spPr>
          <a:xfrm>
            <a:off x="260648" y="1547664"/>
            <a:ext cx="332656" cy="360040"/>
          </a:xfrm>
          <a:prstGeom prst="star5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5" name="5-Point Star 24"/>
          <p:cNvSpPr/>
          <p:nvPr/>
        </p:nvSpPr>
        <p:spPr>
          <a:xfrm>
            <a:off x="188640" y="4355976"/>
            <a:ext cx="332656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>
              <a:solidFill>
                <a:srgbClr val="FFFF00"/>
              </a:solidFill>
            </a:endParaRPr>
          </a:p>
        </p:txBody>
      </p:sp>
      <p:sp>
        <p:nvSpPr>
          <p:cNvPr id="26" name="5-Point Star 25"/>
          <p:cNvSpPr/>
          <p:nvPr/>
        </p:nvSpPr>
        <p:spPr>
          <a:xfrm>
            <a:off x="548680" y="4355976"/>
            <a:ext cx="332656" cy="360040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>
              <a:solidFill>
                <a:srgbClr val="FFFF00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188640" y="6876256"/>
            <a:ext cx="332656" cy="360040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8" name="5-Point Star 27"/>
          <p:cNvSpPr/>
          <p:nvPr/>
        </p:nvSpPr>
        <p:spPr>
          <a:xfrm>
            <a:off x="548680" y="6876256"/>
            <a:ext cx="332656" cy="360040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9" name="5-Point Star 28"/>
          <p:cNvSpPr/>
          <p:nvPr/>
        </p:nvSpPr>
        <p:spPr>
          <a:xfrm>
            <a:off x="908720" y="6876256"/>
            <a:ext cx="332656" cy="360040"/>
          </a:xfrm>
          <a:prstGeom prst="star5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22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Reem</dc:creator>
  <cp:lastModifiedBy>Reem</cp:lastModifiedBy>
  <cp:revision>2</cp:revision>
  <dcterms:created xsi:type="dcterms:W3CDTF">2014-02-04T14:42:39Z</dcterms:created>
  <dcterms:modified xsi:type="dcterms:W3CDTF">2014-02-05T03:27:40Z</dcterms:modified>
</cp:coreProperties>
</file>