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14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DA0A-6F45-4B0B-8223-2A375915753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F3D5-B822-4A4D-B95A-2F71FFE7CC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622967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eem\Desktop\Home Computer\Picture School\Animals\clip_art_frog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705891" cy="9906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838200" y="152400"/>
            <a:ext cx="52578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01025"/>
            <a:ext cx="4990853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Angles Around Parallel Lines</a:t>
            </a:r>
            <a:endParaRPr lang="en-US" sz="32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219200" y="990600"/>
            <a:ext cx="5029200" cy="609600"/>
          </a:xfrm>
          <a:prstGeom prst="wedgeRoundRectCallout">
            <a:avLst>
              <a:gd name="adj1" fmla="val -58409"/>
              <a:gd name="adj2" fmla="val -10000"/>
              <a:gd name="adj3" fmla="val 16667"/>
            </a:avLst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410200"/>
            <a:ext cx="5867400" cy="323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haroni" pitchFamily="2" charset="-79"/>
                <a:cs typeface="Aharoni" pitchFamily="2" charset="-79"/>
              </a:rPr>
              <a:t>Part 1</a:t>
            </a:r>
            <a:endParaRPr lang="en-US" b="1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990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Find the value of the </a:t>
            </a:r>
            <a:r>
              <a:rPr lang="en-US" sz="1600" b="1" dirty="0" err="1" smtClean="0"/>
              <a:t>pronumeral</a:t>
            </a:r>
            <a:r>
              <a:rPr lang="en-US" sz="1600" b="1" dirty="0" smtClean="0"/>
              <a:t>..</a:t>
            </a:r>
          </a:p>
          <a:p>
            <a:r>
              <a:rPr lang="en-US" sz="1600" b="1" dirty="0" smtClean="0"/>
              <a:t>Give a reason for each answer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181600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haroni" pitchFamily="2" charset="-79"/>
                <a:cs typeface="Aharoni" pitchFamily="2" charset="-79"/>
              </a:rPr>
              <a:t>Part 2</a:t>
            </a:r>
            <a:endParaRPr lang="en-US" b="1" u="sng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2014-09-14T04:27:21Z</dcterms:created>
  <dcterms:modified xsi:type="dcterms:W3CDTF">2014-09-14T09:58:06Z</dcterms:modified>
</cp:coreProperties>
</file>